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ZCOOL XiaoWei"/>
      <p:regular r:id="rId12"/>
    </p:embeddedFont>
    <p:embeddedFont>
      <p:font typeface="Libre Franklin"/>
      <p:regular r:id="rId13"/>
      <p:bold r:id="rId14"/>
      <p:italic r:id="rId15"/>
      <p:boldItalic r:id="rId16"/>
    </p:embeddedFont>
    <p:embeddedFont>
      <p:font typeface="Roboto"/>
      <p:regular r:id="rId17"/>
      <p:bold r:id="rId18"/>
      <p:italic r:id="rId19"/>
      <p:boldItalic r:id="rId20"/>
    </p:embeddedFont>
    <p:embeddedFont>
      <p:font typeface="Proxima Nova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  <p:embeddedFont>
      <p:font typeface="Proxima Nova Semibold"/>
      <p:regular r:id="rId29"/>
      <p:bold r:id="rId30"/>
      <p:boldItalic r:id="rId31"/>
    </p:embeddedFont>
    <p:embeddedFont>
      <p:font typeface="Francois One"/>
      <p:regular r:id="rId32"/>
    </p:embeddedFont>
    <p:embeddedFont>
      <p:font typeface="Exo"/>
      <p:regular r:id="rId33"/>
      <p:bold r:id="rId34"/>
      <p:italic r:id="rId35"/>
      <p:boldItalic r:id="rId36"/>
    </p:embeddedFont>
    <p:embeddedFont>
      <p:font typeface="Open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Italic.fntdata"/><Relationship Id="rId20" Type="http://schemas.openxmlformats.org/officeDocument/2006/relationships/font" Target="fonts/Roboto-boldItalic.fntdata"/><Relationship Id="rId22" Type="http://schemas.openxmlformats.org/officeDocument/2006/relationships/font" Target="fonts/ProximaNova-bold.fntdata"/><Relationship Id="rId21" Type="http://schemas.openxmlformats.org/officeDocument/2006/relationships/font" Target="fonts/ProximaNova-regular.fntdata"/><Relationship Id="rId24" Type="http://schemas.openxmlformats.org/officeDocument/2006/relationships/font" Target="fonts/ProximaNova-boldItalic.fntdata"/><Relationship Id="rId23" Type="http://schemas.openxmlformats.org/officeDocument/2006/relationships/font" Target="fonts/ProximaNova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Semibo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Semibold-boldItalic.fntdata"/><Relationship Id="rId30" Type="http://schemas.openxmlformats.org/officeDocument/2006/relationships/font" Target="fonts/ProximaNovaSemibold-bold.fntdata"/><Relationship Id="rId11" Type="http://schemas.openxmlformats.org/officeDocument/2006/relationships/slide" Target="slides/slide6.xml"/><Relationship Id="rId33" Type="http://schemas.openxmlformats.org/officeDocument/2006/relationships/font" Target="fonts/Exo-regular.fntdata"/><Relationship Id="rId10" Type="http://schemas.openxmlformats.org/officeDocument/2006/relationships/slide" Target="slides/slide5.xml"/><Relationship Id="rId32" Type="http://schemas.openxmlformats.org/officeDocument/2006/relationships/font" Target="fonts/FrancoisOne-regular.fntdata"/><Relationship Id="rId13" Type="http://schemas.openxmlformats.org/officeDocument/2006/relationships/font" Target="fonts/LibreFranklin-regular.fntdata"/><Relationship Id="rId35" Type="http://schemas.openxmlformats.org/officeDocument/2006/relationships/font" Target="fonts/Exo-italic.fntdata"/><Relationship Id="rId12" Type="http://schemas.openxmlformats.org/officeDocument/2006/relationships/font" Target="fonts/ZCOOLXiaoWei-regular.fntdata"/><Relationship Id="rId34" Type="http://schemas.openxmlformats.org/officeDocument/2006/relationships/font" Target="fonts/Exo-bold.fntdata"/><Relationship Id="rId15" Type="http://schemas.openxmlformats.org/officeDocument/2006/relationships/font" Target="fonts/LibreFranklin-italic.fntdata"/><Relationship Id="rId37" Type="http://schemas.openxmlformats.org/officeDocument/2006/relationships/font" Target="fonts/OpenSans-regular.fntdata"/><Relationship Id="rId14" Type="http://schemas.openxmlformats.org/officeDocument/2006/relationships/font" Target="fonts/LibreFranklin-bold.fntdata"/><Relationship Id="rId36" Type="http://schemas.openxmlformats.org/officeDocument/2006/relationships/font" Target="fonts/Exo-boldItalic.fntdata"/><Relationship Id="rId17" Type="http://schemas.openxmlformats.org/officeDocument/2006/relationships/font" Target="fonts/Roboto-regular.fntdata"/><Relationship Id="rId39" Type="http://schemas.openxmlformats.org/officeDocument/2006/relationships/font" Target="fonts/OpenSans-italic.fntdata"/><Relationship Id="rId16" Type="http://schemas.openxmlformats.org/officeDocument/2006/relationships/font" Target="fonts/LibreFranklin-boldItalic.fntdata"/><Relationship Id="rId38" Type="http://schemas.openxmlformats.org/officeDocument/2006/relationships/font" Target="fonts/OpenSans-bold.fntdata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de59865b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de59865b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dba73b40f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dba73b40f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dba73b40f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dba73b40f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dba73b40f1_0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dba73b40f1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e150e0620e_0_9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e150e0620e_0_9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50" y="1517275"/>
            <a:ext cx="5006100" cy="151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ZCOOL XiaoWei"/>
              <a:buNone/>
              <a:defRPr sz="5100">
                <a:latin typeface="ZCOOL XiaoWei"/>
                <a:ea typeface="ZCOOL XiaoWei"/>
                <a:cs typeface="ZCOOL XiaoWei"/>
                <a:sym typeface="ZCOOL XiaoWe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ZCOOL XiaoWei"/>
              <a:buNone/>
              <a:defRPr sz="5200">
                <a:latin typeface="ZCOOL XiaoWei"/>
                <a:ea typeface="ZCOOL XiaoWei"/>
                <a:cs typeface="ZCOOL XiaoWei"/>
                <a:sym typeface="ZCOOL XiaoWei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ZCOOL XiaoWei"/>
              <a:buNone/>
              <a:defRPr sz="5200">
                <a:latin typeface="ZCOOL XiaoWei"/>
                <a:ea typeface="ZCOOL XiaoWei"/>
                <a:cs typeface="ZCOOL XiaoWei"/>
                <a:sym typeface="ZCOOL XiaoWei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ZCOOL XiaoWei"/>
              <a:buNone/>
              <a:defRPr sz="5200">
                <a:latin typeface="ZCOOL XiaoWei"/>
                <a:ea typeface="ZCOOL XiaoWei"/>
                <a:cs typeface="ZCOOL XiaoWei"/>
                <a:sym typeface="ZCOOL XiaoWei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ZCOOL XiaoWei"/>
              <a:buNone/>
              <a:defRPr sz="5200">
                <a:latin typeface="ZCOOL XiaoWei"/>
                <a:ea typeface="ZCOOL XiaoWei"/>
                <a:cs typeface="ZCOOL XiaoWei"/>
                <a:sym typeface="ZCOOL XiaoWei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ZCOOL XiaoWei"/>
              <a:buNone/>
              <a:defRPr sz="5200">
                <a:latin typeface="ZCOOL XiaoWei"/>
                <a:ea typeface="ZCOOL XiaoWei"/>
                <a:cs typeface="ZCOOL XiaoWei"/>
                <a:sym typeface="ZCOOL XiaoWei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ZCOOL XiaoWei"/>
              <a:buNone/>
              <a:defRPr sz="5200">
                <a:latin typeface="ZCOOL XiaoWei"/>
                <a:ea typeface="ZCOOL XiaoWei"/>
                <a:cs typeface="ZCOOL XiaoWei"/>
                <a:sym typeface="ZCOOL XiaoWei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ZCOOL XiaoWei"/>
              <a:buNone/>
              <a:defRPr sz="5200">
                <a:latin typeface="ZCOOL XiaoWei"/>
                <a:ea typeface="ZCOOL XiaoWei"/>
                <a:cs typeface="ZCOOL XiaoWei"/>
                <a:sym typeface="ZCOOL XiaoWei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ZCOOL XiaoWei"/>
              <a:buNone/>
              <a:defRPr sz="5200">
                <a:latin typeface="ZCOOL XiaoWei"/>
                <a:ea typeface="ZCOOL XiaoWei"/>
                <a:cs typeface="ZCOOL XiaoWei"/>
                <a:sym typeface="ZCOOL XiaoWei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50" y="3253521"/>
            <a:ext cx="5001900" cy="27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ibre Franklin"/>
              <a:buNone/>
              <a:defRPr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ibre Franklin"/>
              <a:buNone/>
              <a:defRPr sz="2800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ibre Franklin"/>
              <a:buNone/>
              <a:defRPr sz="2800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ibre Franklin"/>
              <a:buNone/>
              <a:defRPr sz="2800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ibre Franklin"/>
              <a:buNone/>
              <a:defRPr sz="2800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ibre Franklin"/>
              <a:buNone/>
              <a:defRPr sz="2800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ibre Franklin"/>
              <a:buNone/>
              <a:defRPr sz="2800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ibre Franklin"/>
              <a:buNone/>
              <a:defRPr sz="2800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ibre Franklin"/>
              <a:buNone/>
              <a:defRPr sz="2800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8739450" y="761550"/>
            <a:ext cx="404550" cy="3620400"/>
            <a:chOff x="8739450" y="761550"/>
            <a:chExt cx="404550" cy="36204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8739450" y="761550"/>
              <a:ext cx="0" cy="1778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8739450" y="2631750"/>
              <a:ext cx="600" cy="1750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8785200" y="2578875"/>
              <a:ext cx="358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710100" y="4738650"/>
            <a:ext cx="7729400" cy="404850"/>
            <a:chOff x="710100" y="4738650"/>
            <a:chExt cx="7729400" cy="40485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710100" y="4738950"/>
              <a:ext cx="3830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4648400" y="4738650"/>
              <a:ext cx="379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" name="Google Shape;18;p2"/>
            <p:cNvCxnSpPr/>
            <p:nvPr/>
          </p:nvCxnSpPr>
          <p:spPr>
            <a:xfrm rot="5400000">
              <a:off x="4406850" y="4964100"/>
              <a:ext cx="358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9" name="Google Shape;19;p2"/>
          <p:cNvGrpSpPr/>
          <p:nvPr/>
        </p:nvGrpSpPr>
        <p:grpSpPr>
          <a:xfrm>
            <a:off x="707300" y="0"/>
            <a:ext cx="7729400" cy="404850"/>
            <a:chOff x="707300" y="0"/>
            <a:chExt cx="7729400" cy="404850"/>
          </a:xfrm>
        </p:grpSpPr>
        <p:cxnSp>
          <p:nvCxnSpPr>
            <p:cNvPr id="20" name="Google Shape;20;p2"/>
            <p:cNvCxnSpPr/>
            <p:nvPr/>
          </p:nvCxnSpPr>
          <p:spPr>
            <a:xfrm>
              <a:off x="707300" y="404550"/>
              <a:ext cx="3830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4645600" y="404850"/>
              <a:ext cx="379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" name="Google Shape;22;p2"/>
            <p:cNvCxnSpPr/>
            <p:nvPr/>
          </p:nvCxnSpPr>
          <p:spPr>
            <a:xfrm rot="-5400000">
              <a:off x="4404050" y="179400"/>
              <a:ext cx="358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3" name="Google Shape;23;p2"/>
          <p:cNvGrpSpPr/>
          <p:nvPr/>
        </p:nvGrpSpPr>
        <p:grpSpPr>
          <a:xfrm>
            <a:off x="0" y="761550"/>
            <a:ext cx="404550" cy="3620400"/>
            <a:chOff x="0" y="761550"/>
            <a:chExt cx="404550" cy="3620400"/>
          </a:xfrm>
        </p:grpSpPr>
        <p:cxnSp>
          <p:nvCxnSpPr>
            <p:cNvPr id="24" name="Google Shape;24;p2"/>
            <p:cNvCxnSpPr/>
            <p:nvPr/>
          </p:nvCxnSpPr>
          <p:spPr>
            <a:xfrm>
              <a:off x="404550" y="761550"/>
              <a:ext cx="0" cy="1778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" name="Google Shape;25;p2"/>
            <p:cNvCxnSpPr/>
            <p:nvPr/>
          </p:nvCxnSpPr>
          <p:spPr>
            <a:xfrm flipH="1">
              <a:off x="403950" y="2631750"/>
              <a:ext cx="600" cy="1750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" name="Google Shape;26;p2"/>
            <p:cNvCxnSpPr/>
            <p:nvPr/>
          </p:nvCxnSpPr>
          <p:spPr>
            <a:xfrm>
              <a:off x="0" y="2578875"/>
              <a:ext cx="358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1"/>
          <p:cNvSpPr txBox="1"/>
          <p:nvPr>
            <p:ph hasCustomPrompt="1" type="title"/>
          </p:nvPr>
        </p:nvSpPr>
        <p:spPr>
          <a:xfrm>
            <a:off x="1211400" y="1779471"/>
            <a:ext cx="6721200" cy="126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5" name="Google Shape;135;p11"/>
          <p:cNvSpPr txBox="1"/>
          <p:nvPr>
            <p:ph idx="1" type="subTitle"/>
          </p:nvPr>
        </p:nvSpPr>
        <p:spPr>
          <a:xfrm>
            <a:off x="1211550" y="3109930"/>
            <a:ext cx="6720900" cy="25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36" name="Google Shape;136;p11"/>
          <p:cNvGrpSpPr/>
          <p:nvPr/>
        </p:nvGrpSpPr>
        <p:grpSpPr>
          <a:xfrm>
            <a:off x="710100" y="4738650"/>
            <a:ext cx="7729400" cy="404850"/>
            <a:chOff x="710100" y="4738650"/>
            <a:chExt cx="7729400" cy="404850"/>
          </a:xfrm>
        </p:grpSpPr>
        <p:cxnSp>
          <p:nvCxnSpPr>
            <p:cNvPr id="137" name="Google Shape;137;p11"/>
            <p:cNvCxnSpPr/>
            <p:nvPr/>
          </p:nvCxnSpPr>
          <p:spPr>
            <a:xfrm>
              <a:off x="710100" y="4738950"/>
              <a:ext cx="3830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" name="Google Shape;138;p11"/>
            <p:cNvCxnSpPr/>
            <p:nvPr/>
          </p:nvCxnSpPr>
          <p:spPr>
            <a:xfrm>
              <a:off x="4648400" y="4738650"/>
              <a:ext cx="379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" name="Google Shape;139;p11"/>
            <p:cNvCxnSpPr/>
            <p:nvPr/>
          </p:nvCxnSpPr>
          <p:spPr>
            <a:xfrm rot="5400000">
              <a:off x="4406850" y="4964100"/>
              <a:ext cx="358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0" name="Google Shape;140;p11"/>
          <p:cNvGrpSpPr/>
          <p:nvPr/>
        </p:nvGrpSpPr>
        <p:grpSpPr>
          <a:xfrm>
            <a:off x="707300" y="0"/>
            <a:ext cx="7729400" cy="404850"/>
            <a:chOff x="707300" y="0"/>
            <a:chExt cx="7729400" cy="404850"/>
          </a:xfrm>
        </p:grpSpPr>
        <p:cxnSp>
          <p:nvCxnSpPr>
            <p:cNvPr id="141" name="Google Shape;141;p11"/>
            <p:cNvCxnSpPr/>
            <p:nvPr/>
          </p:nvCxnSpPr>
          <p:spPr>
            <a:xfrm>
              <a:off x="707300" y="404550"/>
              <a:ext cx="3830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" name="Google Shape;142;p11"/>
            <p:cNvCxnSpPr/>
            <p:nvPr/>
          </p:nvCxnSpPr>
          <p:spPr>
            <a:xfrm>
              <a:off x="4645600" y="404850"/>
              <a:ext cx="379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" name="Google Shape;143;p11"/>
            <p:cNvCxnSpPr/>
            <p:nvPr/>
          </p:nvCxnSpPr>
          <p:spPr>
            <a:xfrm rot="-5400000">
              <a:off x="4404050" y="179400"/>
              <a:ext cx="358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3"/>
          <p:cNvSpPr txBox="1"/>
          <p:nvPr>
            <p:ph idx="1" type="subTitle"/>
          </p:nvPr>
        </p:nvSpPr>
        <p:spPr>
          <a:xfrm>
            <a:off x="6646913" y="3232987"/>
            <a:ext cx="1792200" cy="67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7" name="Google Shape;147;p13"/>
          <p:cNvSpPr txBox="1"/>
          <p:nvPr>
            <p:ph hasCustomPrompt="1" type="title"/>
          </p:nvPr>
        </p:nvSpPr>
        <p:spPr>
          <a:xfrm>
            <a:off x="6646913" y="1928900"/>
            <a:ext cx="1792200" cy="35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ZCOOL XiaoWei"/>
                <a:ea typeface="ZCOOL XiaoWei"/>
                <a:cs typeface="ZCOOL XiaoWei"/>
                <a:sym typeface="ZCOOL XiaoWei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8" name="Google Shape;148;p13"/>
          <p:cNvSpPr txBox="1"/>
          <p:nvPr>
            <p:ph idx="2" type="subTitle"/>
          </p:nvPr>
        </p:nvSpPr>
        <p:spPr>
          <a:xfrm>
            <a:off x="6645263" y="2846562"/>
            <a:ext cx="1795500" cy="31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ibre Baskerville"/>
              <a:buNone/>
              <a:defRPr sz="2100">
                <a:solidFill>
                  <a:schemeClr val="dk1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9" name="Google Shape;149;p13"/>
          <p:cNvSpPr txBox="1"/>
          <p:nvPr>
            <p:ph idx="3" type="subTitle"/>
          </p:nvPr>
        </p:nvSpPr>
        <p:spPr>
          <a:xfrm>
            <a:off x="4666238" y="3232987"/>
            <a:ext cx="1792200" cy="67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0" name="Google Shape;150;p13"/>
          <p:cNvSpPr txBox="1"/>
          <p:nvPr>
            <p:ph hasCustomPrompt="1" idx="4" type="title"/>
          </p:nvPr>
        </p:nvSpPr>
        <p:spPr>
          <a:xfrm>
            <a:off x="4666113" y="1928900"/>
            <a:ext cx="1792200" cy="35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ZCOOL XiaoWei"/>
                <a:ea typeface="ZCOOL XiaoWei"/>
                <a:cs typeface="ZCOOL XiaoWei"/>
                <a:sym typeface="ZCOOL XiaoWei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1" name="Google Shape;151;p13"/>
          <p:cNvSpPr txBox="1"/>
          <p:nvPr>
            <p:ph idx="5" type="subTitle"/>
          </p:nvPr>
        </p:nvSpPr>
        <p:spPr>
          <a:xfrm>
            <a:off x="4663488" y="2846562"/>
            <a:ext cx="1795500" cy="31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ibre Baskerville"/>
              <a:buNone/>
              <a:defRPr sz="2100">
                <a:solidFill>
                  <a:schemeClr val="dk1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2" name="Google Shape;152;p13"/>
          <p:cNvSpPr txBox="1"/>
          <p:nvPr>
            <p:ph idx="6" type="subTitle"/>
          </p:nvPr>
        </p:nvSpPr>
        <p:spPr>
          <a:xfrm>
            <a:off x="2685563" y="3233012"/>
            <a:ext cx="1792200" cy="67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3" name="Google Shape;153;p13"/>
          <p:cNvSpPr txBox="1"/>
          <p:nvPr>
            <p:ph hasCustomPrompt="1" idx="7" type="title"/>
          </p:nvPr>
        </p:nvSpPr>
        <p:spPr>
          <a:xfrm>
            <a:off x="2685314" y="1928900"/>
            <a:ext cx="1792200" cy="35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ZCOOL XiaoWei"/>
                <a:ea typeface="ZCOOL XiaoWei"/>
                <a:cs typeface="ZCOOL XiaoWei"/>
                <a:sym typeface="ZCOOL XiaoWei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4" name="Google Shape;154;p13"/>
          <p:cNvSpPr txBox="1"/>
          <p:nvPr>
            <p:ph idx="8" type="subTitle"/>
          </p:nvPr>
        </p:nvSpPr>
        <p:spPr>
          <a:xfrm>
            <a:off x="2685013" y="2846587"/>
            <a:ext cx="1792200" cy="31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ibre Baskerville"/>
              <a:buNone/>
              <a:defRPr sz="2100">
                <a:solidFill>
                  <a:schemeClr val="dk1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5" name="Google Shape;155;p13"/>
          <p:cNvSpPr txBox="1"/>
          <p:nvPr>
            <p:ph idx="9" type="subTitle"/>
          </p:nvPr>
        </p:nvSpPr>
        <p:spPr>
          <a:xfrm>
            <a:off x="704888" y="3239754"/>
            <a:ext cx="1792200" cy="67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6" name="Google Shape;156;p13"/>
          <p:cNvSpPr txBox="1"/>
          <p:nvPr>
            <p:ph hasCustomPrompt="1" idx="13" type="title"/>
          </p:nvPr>
        </p:nvSpPr>
        <p:spPr>
          <a:xfrm>
            <a:off x="704515" y="1928900"/>
            <a:ext cx="1792200" cy="35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ZCOOL XiaoWei"/>
                <a:ea typeface="ZCOOL XiaoWei"/>
                <a:cs typeface="ZCOOL XiaoWei"/>
                <a:sym typeface="ZCOOL XiaoWei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7" name="Google Shape;157;p13"/>
          <p:cNvSpPr txBox="1"/>
          <p:nvPr>
            <p:ph idx="14" type="subTitle"/>
          </p:nvPr>
        </p:nvSpPr>
        <p:spPr>
          <a:xfrm>
            <a:off x="703238" y="2846562"/>
            <a:ext cx="1795500" cy="31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ibre Baskerville"/>
              <a:buNone/>
              <a:defRPr sz="2100">
                <a:solidFill>
                  <a:schemeClr val="dk1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58" name="Google Shape;158;p13"/>
          <p:cNvCxnSpPr/>
          <p:nvPr/>
        </p:nvCxnSpPr>
        <p:spPr>
          <a:xfrm>
            <a:off x="710100" y="4738950"/>
            <a:ext cx="3830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13"/>
          <p:cNvCxnSpPr/>
          <p:nvPr/>
        </p:nvCxnSpPr>
        <p:spPr>
          <a:xfrm>
            <a:off x="4648400" y="4738650"/>
            <a:ext cx="379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13"/>
          <p:cNvCxnSpPr/>
          <p:nvPr/>
        </p:nvCxnSpPr>
        <p:spPr>
          <a:xfrm rot="5400000">
            <a:off x="4406850" y="4964100"/>
            <a:ext cx="358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" name="Google Shape;161;p13"/>
          <p:cNvSpPr txBox="1"/>
          <p:nvPr>
            <p:ph idx="15" type="title"/>
          </p:nvPr>
        </p:nvSpPr>
        <p:spPr>
          <a:xfrm>
            <a:off x="713225" y="521225"/>
            <a:ext cx="7717500" cy="49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4"/>
          <p:cNvSpPr txBox="1"/>
          <p:nvPr>
            <p:ph type="title"/>
          </p:nvPr>
        </p:nvSpPr>
        <p:spPr>
          <a:xfrm>
            <a:off x="1839450" y="3584325"/>
            <a:ext cx="5486400" cy="34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" name="Google Shape;164;p14"/>
          <p:cNvSpPr txBox="1"/>
          <p:nvPr>
            <p:ph idx="1" type="subTitle"/>
          </p:nvPr>
        </p:nvSpPr>
        <p:spPr>
          <a:xfrm>
            <a:off x="1840950" y="2067613"/>
            <a:ext cx="5484000" cy="114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2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cxnSp>
        <p:nvCxnSpPr>
          <p:cNvPr id="165" name="Google Shape;165;p14"/>
          <p:cNvCxnSpPr/>
          <p:nvPr/>
        </p:nvCxnSpPr>
        <p:spPr>
          <a:xfrm>
            <a:off x="710100" y="4738950"/>
            <a:ext cx="3830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14"/>
          <p:cNvCxnSpPr/>
          <p:nvPr/>
        </p:nvCxnSpPr>
        <p:spPr>
          <a:xfrm>
            <a:off x="4648400" y="4738650"/>
            <a:ext cx="379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14"/>
          <p:cNvCxnSpPr/>
          <p:nvPr/>
        </p:nvCxnSpPr>
        <p:spPr>
          <a:xfrm rot="5400000">
            <a:off x="4406850" y="4964100"/>
            <a:ext cx="358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14"/>
          <p:cNvCxnSpPr/>
          <p:nvPr/>
        </p:nvCxnSpPr>
        <p:spPr>
          <a:xfrm>
            <a:off x="707300" y="404550"/>
            <a:ext cx="3830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14"/>
          <p:cNvCxnSpPr/>
          <p:nvPr/>
        </p:nvCxnSpPr>
        <p:spPr>
          <a:xfrm>
            <a:off x="4645600" y="404850"/>
            <a:ext cx="379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4"/>
          <p:cNvCxnSpPr/>
          <p:nvPr/>
        </p:nvCxnSpPr>
        <p:spPr>
          <a:xfrm rot="-5400000">
            <a:off x="4404050" y="179400"/>
            <a:ext cx="358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5"/>
          <p:cNvSpPr txBox="1"/>
          <p:nvPr>
            <p:ph type="title"/>
          </p:nvPr>
        </p:nvSpPr>
        <p:spPr>
          <a:xfrm>
            <a:off x="713225" y="521225"/>
            <a:ext cx="7717500" cy="49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" name="Google Shape;173;p15"/>
          <p:cNvSpPr txBox="1"/>
          <p:nvPr>
            <p:ph idx="1" type="subTitle"/>
          </p:nvPr>
        </p:nvSpPr>
        <p:spPr>
          <a:xfrm>
            <a:off x="4389405" y="4055687"/>
            <a:ext cx="3657600" cy="4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4" name="Google Shape;174;p15"/>
          <p:cNvSpPr txBox="1"/>
          <p:nvPr>
            <p:ph idx="2" type="subTitle"/>
          </p:nvPr>
        </p:nvSpPr>
        <p:spPr>
          <a:xfrm>
            <a:off x="4386044" y="3669262"/>
            <a:ext cx="3657600" cy="31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ibre Baskerville"/>
              <a:buNone/>
              <a:defRPr sz="2100">
                <a:solidFill>
                  <a:schemeClr val="dk1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5" name="Google Shape;175;p15"/>
          <p:cNvSpPr txBox="1"/>
          <p:nvPr>
            <p:ph idx="3" type="subTitle"/>
          </p:nvPr>
        </p:nvSpPr>
        <p:spPr>
          <a:xfrm>
            <a:off x="4387694" y="2978921"/>
            <a:ext cx="3655200" cy="4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6" name="Google Shape;176;p15"/>
          <p:cNvSpPr txBox="1"/>
          <p:nvPr>
            <p:ph idx="4" type="subTitle"/>
          </p:nvPr>
        </p:nvSpPr>
        <p:spPr>
          <a:xfrm>
            <a:off x="4387694" y="2592500"/>
            <a:ext cx="3657600" cy="31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ibre Baskerville"/>
              <a:buNone/>
              <a:defRPr sz="2100">
                <a:solidFill>
                  <a:schemeClr val="dk1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7" name="Google Shape;177;p15"/>
          <p:cNvSpPr txBox="1"/>
          <p:nvPr>
            <p:ph idx="5" type="subTitle"/>
          </p:nvPr>
        </p:nvSpPr>
        <p:spPr>
          <a:xfrm>
            <a:off x="4387694" y="1902537"/>
            <a:ext cx="3657600" cy="4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8" name="Google Shape;178;p15"/>
          <p:cNvSpPr txBox="1"/>
          <p:nvPr>
            <p:ph idx="6" type="subTitle"/>
          </p:nvPr>
        </p:nvSpPr>
        <p:spPr>
          <a:xfrm>
            <a:off x="4387694" y="1515762"/>
            <a:ext cx="3657600" cy="31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ibre Baskerville"/>
              <a:buNone/>
              <a:defRPr sz="2100">
                <a:solidFill>
                  <a:schemeClr val="dk1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79" name="Google Shape;179;p15"/>
          <p:cNvCxnSpPr/>
          <p:nvPr/>
        </p:nvCxnSpPr>
        <p:spPr>
          <a:xfrm>
            <a:off x="710100" y="4738950"/>
            <a:ext cx="3830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15"/>
          <p:cNvCxnSpPr/>
          <p:nvPr/>
        </p:nvCxnSpPr>
        <p:spPr>
          <a:xfrm>
            <a:off x="4648400" y="4738650"/>
            <a:ext cx="379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15"/>
          <p:cNvCxnSpPr/>
          <p:nvPr/>
        </p:nvCxnSpPr>
        <p:spPr>
          <a:xfrm rot="5400000">
            <a:off x="4406850" y="4964100"/>
            <a:ext cx="358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"/>
          <p:cNvSpPr txBox="1"/>
          <p:nvPr>
            <p:ph type="title"/>
          </p:nvPr>
        </p:nvSpPr>
        <p:spPr>
          <a:xfrm>
            <a:off x="713225" y="521225"/>
            <a:ext cx="7717500" cy="49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4" name="Google Shape;184;p16"/>
          <p:cNvSpPr txBox="1"/>
          <p:nvPr>
            <p:ph idx="1" type="subTitle"/>
          </p:nvPr>
        </p:nvSpPr>
        <p:spPr>
          <a:xfrm>
            <a:off x="941825" y="2552238"/>
            <a:ext cx="2020800" cy="4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5" name="Google Shape;185;p16"/>
          <p:cNvSpPr txBox="1"/>
          <p:nvPr>
            <p:ph idx="2" type="subTitle"/>
          </p:nvPr>
        </p:nvSpPr>
        <p:spPr>
          <a:xfrm>
            <a:off x="941824" y="2113563"/>
            <a:ext cx="2020800" cy="35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ibre Baskerville"/>
              <a:buNone/>
              <a:defRPr sz="2100">
                <a:solidFill>
                  <a:schemeClr val="dk1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6" name="Google Shape;186;p16"/>
          <p:cNvSpPr txBox="1"/>
          <p:nvPr>
            <p:ph idx="3" type="subTitle"/>
          </p:nvPr>
        </p:nvSpPr>
        <p:spPr>
          <a:xfrm>
            <a:off x="3561574" y="2552238"/>
            <a:ext cx="2020800" cy="4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7" name="Google Shape;187;p16"/>
          <p:cNvSpPr txBox="1"/>
          <p:nvPr>
            <p:ph idx="4" type="subTitle"/>
          </p:nvPr>
        </p:nvSpPr>
        <p:spPr>
          <a:xfrm>
            <a:off x="3561574" y="2113563"/>
            <a:ext cx="2020800" cy="35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ibre Baskerville"/>
              <a:buNone/>
              <a:defRPr sz="2100">
                <a:solidFill>
                  <a:schemeClr val="dk1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8" name="Google Shape;188;p16"/>
          <p:cNvSpPr txBox="1"/>
          <p:nvPr>
            <p:ph idx="5" type="subTitle"/>
          </p:nvPr>
        </p:nvSpPr>
        <p:spPr>
          <a:xfrm>
            <a:off x="6181324" y="2552238"/>
            <a:ext cx="2020800" cy="4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9" name="Google Shape;189;p16"/>
          <p:cNvSpPr txBox="1"/>
          <p:nvPr>
            <p:ph idx="6" type="subTitle"/>
          </p:nvPr>
        </p:nvSpPr>
        <p:spPr>
          <a:xfrm>
            <a:off x="6181324" y="2115162"/>
            <a:ext cx="2020800" cy="35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ibre Baskerville"/>
              <a:buNone/>
              <a:defRPr sz="2100">
                <a:solidFill>
                  <a:schemeClr val="dk1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0" name="Google Shape;190;p16"/>
          <p:cNvSpPr txBox="1"/>
          <p:nvPr>
            <p:ph idx="7" type="subTitle"/>
          </p:nvPr>
        </p:nvSpPr>
        <p:spPr>
          <a:xfrm>
            <a:off x="941824" y="4142236"/>
            <a:ext cx="2020800" cy="4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1" name="Google Shape;191;p16"/>
          <p:cNvSpPr txBox="1"/>
          <p:nvPr>
            <p:ph idx="8" type="subTitle"/>
          </p:nvPr>
        </p:nvSpPr>
        <p:spPr>
          <a:xfrm>
            <a:off x="941824" y="3701725"/>
            <a:ext cx="2020800" cy="35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ibre Baskerville"/>
              <a:buNone/>
              <a:defRPr sz="2100">
                <a:solidFill>
                  <a:schemeClr val="dk1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2" name="Google Shape;192;p16"/>
          <p:cNvSpPr txBox="1"/>
          <p:nvPr>
            <p:ph idx="9" type="subTitle"/>
          </p:nvPr>
        </p:nvSpPr>
        <p:spPr>
          <a:xfrm>
            <a:off x="3561574" y="4142236"/>
            <a:ext cx="2020800" cy="4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3" name="Google Shape;193;p16"/>
          <p:cNvSpPr txBox="1"/>
          <p:nvPr>
            <p:ph idx="13" type="subTitle"/>
          </p:nvPr>
        </p:nvSpPr>
        <p:spPr>
          <a:xfrm>
            <a:off x="3561574" y="3701725"/>
            <a:ext cx="2020800" cy="35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ibre Baskerville"/>
              <a:buNone/>
              <a:defRPr sz="2100">
                <a:solidFill>
                  <a:schemeClr val="dk1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4" name="Google Shape;194;p16"/>
          <p:cNvSpPr txBox="1"/>
          <p:nvPr>
            <p:ph idx="14" type="subTitle"/>
          </p:nvPr>
        </p:nvSpPr>
        <p:spPr>
          <a:xfrm>
            <a:off x="6181324" y="4142236"/>
            <a:ext cx="2020800" cy="4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5" name="Google Shape;195;p16"/>
          <p:cNvSpPr txBox="1"/>
          <p:nvPr>
            <p:ph idx="15" type="subTitle"/>
          </p:nvPr>
        </p:nvSpPr>
        <p:spPr>
          <a:xfrm>
            <a:off x="6181324" y="3703324"/>
            <a:ext cx="2020800" cy="35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ibre Baskerville"/>
              <a:buNone/>
              <a:defRPr sz="2100">
                <a:solidFill>
                  <a:schemeClr val="dk1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96" name="Google Shape;196;p16"/>
          <p:cNvGrpSpPr/>
          <p:nvPr/>
        </p:nvGrpSpPr>
        <p:grpSpPr>
          <a:xfrm>
            <a:off x="8739450" y="761550"/>
            <a:ext cx="404550" cy="3620400"/>
            <a:chOff x="8739450" y="761550"/>
            <a:chExt cx="404550" cy="3620400"/>
          </a:xfrm>
        </p:grpSpPr>
        <p:cxnSp>
          <p:nvCxnSpPr>
            <p:cNvPr id="197" name="Google Shape;197;p16"/>
            <p:cNvCxnSpPr/>
            <p:nvPr/>
          </p:nvCxnSpPr>
          <p:spPr>
            <a:xfrm>
              <a:off x="8739450" y="761550"/>
              <a:ext cx="0" cy="1778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8" name="Google Shape;198;p16"/>
            <p:cNvCxnSpPr/>
            <p:nvPr/>
          </p:nvCxnSpPr>
          <p:spPr>
            <a:xfrm>
              <a:off x="8739450" y="2631750"/>
              <a:ext cx="600" cy="1750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9" name="Google Shape;199;p16"/>
            <p:cNvCxnSpPr/>
            <p:nvPr/>
          </p:nvCxnSpPr>
          <p:spPr>
            <a:xfrm>
              <a:off x="8785200" y="2578875"/>
              <a:ext cx="358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00" name="Google Shape;200;p16"/>
          <p:cNvGrpSpPr/>
          <p:nvPr/>
        </p:nvGrpSpPr>
        <p:grpSpPr>
          <a:xfrm>
            <a:off x="0" y="761550"/>
            <a:ext cx="404550" cy="3620400"/>
            <a:chOff x="0" y="761550"/>
            <a:chExt cx="404550" cy="3620400"/>
          </a:xfrm>
        </p:grpSpPr>
        <p:cxnSp>
          <p:nvCxnSpPr>
            <p:cNvPr id="201" name="Google Shape;201;p16"/>
            <p:cNvCxnSpPr/>
            <p:nvPr/>
          </p:nvCxnSpPr>
          <p:spPr>
            <a:xfrm>
              <a:off x="404550" y="761550"/>
              <a:ext cx="0" cy="1778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2" name="Google Shape;202;p16"/>
            <p:cNvCxnSpPr/>
            <p:nvPr/>
          </p:nvCxnSpPr>
          <p:spPr>
            <a:xfrm flipH="1">
              <a:off x="403950" y="2631750"/>
              <a:ext cx="600" cy="1750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3" name="Google Shape;203;p16"/>
            <p:cNvCxnSpPr/>
            <p:nvPr/>
          </p:nvCxnSpPr>
          <p:spPr>
            <a:xfrm>
              <a:off x="0" y="2578875"/>
              <a:ext cx="358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7"/>
          <p:cNvSpPr txBox="1"/>
          <p:nvPr>
            <p:ph type="title"/>
          </p:nvPr>
        </p:nvSpPr>
        <p:spPr>
          <a:xfrm>
            <a:off x="713225" y="521225"/>
            <a:ext cx="7717500" cy="49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6" name="Google Shape;206;p17"/>
          <p:cNvSpPr txBox="1"/>
          <p:nvPr>
            <p:ph idx="1" type="subTitle"/>
          </p:nvPr>
        </p:nvSpPr>
        <p:spPr>
          <a:xfrm>
            <a:off x="5210951" y="3464872"/>
            <a:ext cx="1627500" cy="67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7" name="Google Shape;207;p17"/>
          <p:cNvSpPr txBox="1"/>
          <p:nvPr>
            <p:ph idx="2" type="subTitle"/>
          </p:nvPr>
        </p:nvSpPr>
        <p:spPr>
          <a:xfrm>
            <a:off x="5210951" y="3057976"/>
            <a:ext cx="1627500" cy="31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ibre Baskerville"/>
              <a:buNone/>
              <a:defRPr sz="2100">
                <a:solidFill>
                  <a:schemeClr val="dk1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8" name="Google Shape;208;p17"/>
          <p:cNvSpPr txBox="1"/>
          <p:nvPr>
            <p:ph idx="3" type="subTitle"/>
          </p:nvPr>
        </p:nvSpPr>
        <p:spPr>
          <a:xfrm>
            <a:off x="5213051" y="1900800"/>
            <a:ext cx="1623300" cy="67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9" name="Google Shape;209;p17"/>
          <p:cNvSpPr txBox="1"/>
          <p:nvPr>
            <p:ph idx="4" type="subTitle"/>
          </p:nvPr>
        </p:nvSpPr>
        <p:spPr>
          <a:xfrm>
            <a:off x="5210951" y="1490472"/>
            <a:ext cx="1627500" cy="31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ibre Baskerville"/>
              <a:buNone/>
              <a:defRPr sz="2100">
                <a:solidFill>
                  <a:schemeClr val="dk1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0" name="Google Shape;210;p17"/>
          <p:cNvSpPr txBox="1"/>
          <p:nvPr>
            <p:ph idx="5" type="subTitle"/>
          </p:nvPr>
        </p:nvSpPr>
        <p:spPr>
          <a:xfrm>
            <a:off x="2307649" y="3464875"/>
            <a:ext cx="1623300" cy="67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1" name="Google Shape;211;p17"/>
          <p:cNvSpPr txBox="1"/>
          <p:nvPr>
            <p:ph idx="6" type="subTitle"/>
          </p:nvPr>
        </p:nvSpPr>
        <p:spPr>
          <a:xfrm>
            <a:off x="2305549" y="3059700"/>
            <a:ext cx="1627500" cy="31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ibre Baskerville"/>
              <a:buNone/>
              <a:defRPr sz="2100">
                <a:solidFill>
                  <a:schemeClr val="dk1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2" name="Google Shape;212;p17"/>
          <p:cNvSpPr txBox="1"/>
          <p:nvPr>
            <p:ph idx="7" type="subTitle"/>
          </p:nvPr>
        </p:nvSpPr>
        <p:spPr>
          <a:xfrm>
            <a:off x="2305549" y="1898525"/>
            <a:ext cx="1627500" cy="67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3" name="Google Shape;213;p17"/>
          <p:cNvSpPr txBox="1"/>
          <p:nvPr>
            <p:ph idx="8" type="subTitle"/>
          </p:nvPr>
        </p:nvSpPr>
        <p:spPr>
          <a:xfrm>
            <a:off x="2305549" y="1487275"/>
            <a:ext cx="1627500" cy="31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ibre Baskerville"/>
              <a:buNone/>
              <a:defRPr sz="2100">
                <a:solidFill>
                  <a:schemeClr val="dk1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214" name="Google Shape;214;p17"/>
          <p:cNvGrpSpPr/>
          <p:nvPr/>
        </p:nvGrpSpPr>
        <p:grpSpPr>
          <a:xfrm>
            <a:off x="710100" y="4738650"/>
            <a:ext cx="7729400" cy="404850"/>
            <a:chOff x="710100" y="4738650"/>
            <a:chExt cx="7729400" cy="404850"/>
          </a:xfrm>
        </p:grpSpPr>
        <p:cxnSp>
          <p:nvCxnSpPr>
            <p:cNvPr id="215" name="Google Shape;215;p17"/>
            <p:cNvCxnSpPr/>
            <p:nvPr/>
          </p:nvCxnSpPr>
          <p:spPr>
            <a:xfrm>
              <a:off x="710100" y="4738950"/>
              <a:ext cx="3830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6" name="Google Shape;216;p17"/>
            <p:cNvCxnSpPr/>
            <p:nvPr/>
          </p:nvCxnSpPr>
          <p:spPr>
            <a:xfrm>
              <a:off x="4648400" y="4738650"/>
              <a:ext cx="379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7" name="Google Shape;217;p17"/>
            <p:cNvCxnSpPr/>
            <p:nvPr/>
          </p:nvCxnSpPr>
          <p:spPr>
            <a:xfrm rot="5400000">
              <a:off x="4406850" y="4964100"/>
              <a:ext cx="358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18" name="Google Shape;218;p17"/>
          <p:cNvGrpSpPr/>
          <p:nvPr/>
        </p:nvGrpSpPr>
        <p:grpSpPr>
          <a:xfrm>
            <a:off x="707300" y="0"/>
            <a:ext cx="7729400" cy="404850"/>
            <a:chOff x="707300" y="0"/>
            <a:chExt cx="7729400" cy="404850"/>
          </a:xfrm>
        </p:grpSpPr>
        <p:cxnSp>
          <p:nvCxnSpPr>
            <p:cNvPr id="219" name="Google Shape;219;p17"/>
            <p:cNvCxnSpPr/>
            <p:nvPr/>
          </p:nvCxnSpPr>
          <p:spPr>
            <a:xfrm>
              <a:off x="707300" y="404550"/>
              <a:ext cx="3830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0" name="Google Shape;220;p17"/>
            <p:cNvCxnSpPr/>
            <p:nvPr/>
          </p:nvCxnSpPr>
          <p:spPr>
            <a:xfrm>
              <a:off x="4645600" y="404850"/>
              <a:ext cx="379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1" name="Google Shape;221;p17"/>
            <p:cNvCxnSpPr/>
            <p:nvPr/>
          </p:nvCxnSpPr>
          <p:spPr>
            <a:xfrm rot="-5400000">
              <a:off x="4404050" y="179400"/>
              <a:ext cx="358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8"/>
          <p:cNvSpPr txBox="1"/>
          <p:nvPr>
            <p:ph type="title"/>
          </p:nvPr>
        </p:nvSpPr>
        <p:spPr>
          <a:xfrm>
            <a:off x="713225" y="521225"/>
            <a:ext cx="7717500" cy="49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24" name="Google Shape;224;p18"/>
          <p:cNvGrpSpPr/>
          <p:nvPr/>
        </p:nvGrpSpPr>
        <p:grpSpPr>
          <a:xfrm>
            <a:off x="710100" y="4738650"/>
            <a:ext cx="7729400" cy="404850"/>
            <a:chOff x="710100" y="4738650"/>
            <a:chExt cx="7729400" cy="404850"/>
          </a:xfrm>
        </p:grpSpPr>
        <p:cxnSp>
          <p:nvCxnSpPr>
            <p:cNvPr id="225" name="Google Shape;225;p18"/>
            <p:cNvCxnSpPr/>
            <p:nvPr/>
          </p:nvCxnSpPr>
          <p:spPr>
            <a:xfrm>
              <a:off x="710100" y="4738950"/>
              <a:ext cx="3830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6" name="Google Shape;226;p18"/>
            <p:cNvCxnSpPr/>
            <p:nvPr/>
          </p:nvCxnSpPr>
          <p:spPr>
            <a:xfrm>
              <a:off x="4648400" y="4738650"/>
              <a:ext cx="379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7" name="Google Shape;227;p18"/>
            <p:cNvCxnSpPr/>
            <p:nvPr/>
          </p:nvCxnSpPr>
          <p:spPr>
            <a:xfrm rot="5400000">
              <a:off x="4406850" y="4964100"/>
              <a:ext cx="358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28" name="Google Shape;228;p18"/>
          <p:cNvGrpSpPr/>
          <p:nvPr/>
        </p:nvGrpSpPr>
        <p:grpSpPr>
          <a:xfrm>
            <a:off x="707300" y="0"/>
            <a:ext cx="7729400" cy="404850"/>
            <a:chOff x="707300" y="0"/>
            <a:chExt cx="7729400" cy="404850"/>
          </a:xfrm>
        </p:grpSpPr>
        <p:cxnSp>
          <p:nvCxnSpPr>
            <p:cNvPr id="229" name="Google Shape;229;p18"/>
            <p:cNvCxnSpPr/>
            <p:nvPr/>
          </p:nvCxnSpPr>
          <p:spPr>
            <a:xfrm>
              <a:off x="707300" y="404550"/>
              <a:ext cx="3830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0" name="Google Shape;230;p18"/>
            <p:cNvCxnSpPr/>
            <p:nvPr/>
          </p:nvCxnSpPr>
          <p:spPr>
            <a:xfrm>
              <a:off x="4645600" y="404850"/>
              <a:ext cx="379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1" name="Google Shape;231;p18"/>
            <p:cNvCxnSpPr/>
            <p:nvPr/>
          </p:nvCxnSpPr>
          <p:spPr>
            <a:xfrm rot="-5400000">
              <a:off x="4404050" y="179400"/>
              <a:ext cx="358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9"/>
          <p:cNvSpPr txBox="1"/>
          <p:nvPr>
            <p:ph idx="1" type="subTitle"/>
          </p:nvPr>
        </p:nvSpPr>
        <p:spPr>
          <a:xfrm>
            <a:off x="1049581" y="2905638"/>
            <a:ext cx="3383400" cy="75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4" name="Google Shape;234;p19"/>
          <p:cNvSpPr txBox="1"/>
          <p:nvPr>
            <p:ph idx="2" type="subTitle"/>
          </p:nvPr>
        </p:nvSpPr>
        <p:spPr>
          <a:xfrm>
            <a:off x="4711019" y="2904946"/>
            <a:ext cx="3383400" cy="75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5" name="Google Shape;235;p19"/>
          <p:cNvSpPr txBox="1"/>
          <p:nvPr>
            <p:ph hasCustomPrompt="1" type="title"/>
          </p:nvPr>
        </p:nvSpPr>
        <p:spPr>
          <a:xfrm>
            <a:off x="1049581" y="1932150"/>
            <a:ext cx="3383400" cy="35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6" name="Google Shape;236;p19"/>
          <p:cNvSpPr txBox="1"/>
          <p:nvPr>
            <p:ph hasCustomPrompt="1" idx="3" type="title"/>
          </p:nvPr>
        </p:nvSpPr>
        <p:spPr>
          <a:xfrm>
            <a:off x="4711019" y="1928479"/>
            <a:ext cx="3383400" cy="35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237" name="Google Shape;237;p19"/>
          <p:cNvGrpSpPr/>
          <p:nvPr/>
        </p:nvGrpSpPr>
        <p:grpSpPr>
          <a:xfrm>
            <a:off x="710100" y="4738650"/>
            <a:ext cx="7729400" cy="404850"/>
            <a:chOff x="710100" y="4738650"/>
            <a:chExt cx="7729400" cy="404850"/>
          </a:xfrm>
        </p:grpSpPr>
        <p:cxnSp>
          <p:nvCxnSpPr>
            <p:cNvPr id="238" name="Google Shape;238;p19"/>
            <p:cNvCxnSpPr/>
            <p:nvPr/>
          </p:nvCxnSpPr>
          <p:spPr>
            <a:xfrm>
              <a:off x="710100" y="4738950"/>
              <a:ext cx="3830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" name="Google Shape;239;p19"/>
            <p:cNvCxnSpPr/>
            <p:nvPr/>
          </p:nvCxnSpPr>
          <p:spPr>
            <a:xfrm>
              <a:off x="4648400" y="4738650"/>
              <a:ext cx="379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" name="Google Shape;240;p19"/>
            <p:cNvCxnSpPr/>
            <p:nvPr/>
          </p:nvCxnSpPr>
          <p:spPr>
            <a:xfrm rot="5400000">
              <a:off x="4406850" y="4964100"/>
              <a:ext cx="358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1" name="Google Shape;241;p19"/>
          <p:cNvSpPr txBox="1"/>
          <p:nvPr>
            <p:ph idx="4" type="title"/>
          </p:nvPr>
        </p:nvSpPr>
        <p:spPr>
          <a:xfrm>
            <a:off x="713225" y="521225"/>
            <a:ext cx="7717500" cy="49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7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0"/>
          <p:cNvSpPr txBox="1"/>
          <p:nvPr>
            <p:ph type="title"/>
          </p:nvPr>
        </p:nvSpPr>
        <p:spPr>
          <a:xfrm>
            <a:off x="4588350" y="1260663"/>
            <a:ext cx="3357600" cy="165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4" name="Google Shape;244;p20"/>
          <p:cNvSpPr txBox="1"/>
          <p:nvPr>
            <p:ph idx="1" type="subTitle"/>
          </p:nvPr>
        </p:nvSpPr>
        <p:spPr>
          <a:xfrm>
            <a:off x="4588350" y="3121438"/>
            <a:ext cx="3357600" cy="76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245" name="Google Shape;245;p20"/>
          <p:cNvCxnSpPr/>
          <p:nvPr/>
        </p:nvCxnSpPr>
        <p:spPr>
          <a:xfrm>
            <a:off x="710100" y="4738950"/>
            <a:ext cx="3830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20"/>
          <p:cNvCxnSpPr/>
          <p:nvPr/>
        </p:nvCxnSpPr>
        <p:spPr>
          <a:xfrm>
            <a:off x="4648400" y="4738650"/>
            <a:ext cx="379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20"/>
          <p:cNvCxnSpPr/>
          <p:nvPr/>
        </p:nvCxnSpPr>
        <p:spPr>
          <a:xfrm rot="5400000">
            <a:off x="4406850" y="4964100"/>
            <a:ext cx="358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20"/>
          <p:cNvCxnSpPr/>
          <p:nvPr/>
        </p:nvCxnSpPr>
        <p:spPr>
          <a:xfrm>
            <a:off x="707300" y="404550"/>
            <a:ext cx="3830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20"/>
          <p:cNvCxnSpPr/>
          <p:nvPr/>
        </p:nvCxnSpPr>
        <p:spPr>
          <a:xfrm>
            <a:off x="4645600" y="404850"/>
            <a:ext cx="379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20"/>
          <p:cNvCxnSpPr/>
          <p:nvPr/>
        </p:nvCxnSpPr>
        <p:spPr>
          <a:xfrm rot="-5400000">
            <a:off x="4404050" y="179400"/>
            <a:ext cx="358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/>
          <p:nvPr>
            <p:ph type="title"/>
          </p:nvPr>
        </p:nvSpPr>
        <p:spPr>
          <a:xfrm>
            <a:off x="2492850" y="2538956"/>
            <a:ext cx="41583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" name="Google Shape;29;p3"/>
          <p:cNvSpPr txBox="1"/>
          <p:nvPr>
            <p:ph hasCustomPrompt="1" idx="2" type="title"/>
          </p:nvPr>
        </p:nvSpPr>
        <p:spPr>
          <a:xfrm>
            <a:off x="3993000" y="1382281"/>
            <a:ext cx="1152600" cy="97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/>
          <p:nvPr>
            <p:ph idx="1" type="subTitle"/>
          </p:nvPr>
        </p:nvSpPr>
        <p:spPr>
          <a:xfrm>
            <a:off x="2492850" y="3641631"/>
            <a:ext cx="4158300" cy="27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ibre Franklin"/>
              <a:buNone/>
              <a:defRPr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ibre Franklin"/>
              <a:buNone/>
              <a:defRPr sz="2800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ibre Franklin"/>
              <a:buNone/>
              <a:defRPr sz="2800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ibre Franklin"/>
              <a:buNone/>
              <a:defRPr sz="2800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ibre Franklin"/>
              <a:buNone/>
              <a:defRPr sz="2800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ibre Franklin"/>
              <a:buNone/>
              <a:defRPr sz="2800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ibre Franklin"/>
              <a:buNone/>
              <a:defRPr sz="2800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ibre Franklin"/>
              <a:buNone/>
              <a:defRPr sz="2800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ibre Franklin"/>
              <a:buNone/>
              <a:defRPr sz="2800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grpSp>
        <p:nvGrpSpPr>
          <p:cNvPr id="31" name="Google Shape;31;p3"/>
          <p:cNvGrpSpPr/>
          <p:nvPr/>
        </p:nvGrpSpPr>
        <p:grpSpPr>
          <a:xfrm>
            <a:off x="8739450" y="761550"/>
            <a:ext cx="404550" cy="3620400"/>
            <a:chOff x="8739450" y="761550"/>
            <a:chExt cx="404550" cy="3620400"/>
          </a:xfrm>
        </p:grpSpPr>
        <p:cxnSp>
          <p:nvCxnSpPr>
            <p:cNvPr id="32" name="Google Shape;32;p3"/>
            <p:cNvCxnSpPr/>
            <p:nvPr/>
          </p:nvCxnSpPr>
          <p:spPr>
            <a:xfrm>
              <a:off x="8739450" y="761550"/>
              <a:ext cx="0" cy="1778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" name="Google Shape;33;p3"/>
            <p:cNvCxnSpPr/>
            <p:nvPr/>
          </p:nvCxnSpPr>
          <p:spPr>
            <a:xfrm>
              <a:off x="8739450" y="2631750"/>
              <a:ext cx="600" cy="1750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" name="Google Shape;34;p3"/>
            <p:cNvCxnSpPr/>
            <p:nvPr/>
          </p:nvCxnSpPr>
          <p:spPr>
            <a:xfrm>
              <a:off x="8785200" y="2578875"/>
              <a:ext cx="358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5" name="Google Shape;35;p3"/>
          <p:cNvGrpSpPr/>
          <p:nvPr/>
        </p:nvGrpSpPr>
        <p:grpSpPr>
          <a:xfrm>
            <a:off x="0" y="761550"/>
            <a:ext cx="404550" cy="3620400"/>
            <a:chOff x="0" y="761550"/>
            <a:chExt cx="404550" cy="3620400"/>
          </a:xfrm>
        </p:grpSpPr>
        <p:cxnSp>
          <p:nvCxnSpPr>
            <p:cNvPr id="36" name="Google Shape;36;p3"/>
            <p:cNvCxnSpPr/>
            <p:nvPr/>
          </p:nvCxnSpPr>
          <p:spPr>
            <a:xfrm>
              <a:off x="404550" y="761550"/>
              <a:ext cx="0" cy="1778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" name="Google Shape;37;p3"/>
            <p:cNvCxnSpPr/>
            <p:nvPr/>
          </p:nvCxnSpPr>
          <p:spPr>
            <a:xfrm flipH="1">
              <a:off x="403950" y="2631750"/>
              <a:ext cx="600" cy="1750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" name="Google Shape;38;p3"/>
            <p:cNvCxnSpPr/>
            <p:nvPr/>
          </p:nvCxnSpPr>
          <p:spPr>
            <a:xfrm>
              <a:off x="0" y="2578875"/>
              <a:ext cx="358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/>
          <p:nvPr>
            <p:ph hasCustomPrompt="1" type="title"/>
          </p:nvPr>
        </p:nvSpPr>
        <p:spPr>
          <a:xfrm>
            <a:off x="2400300" y="748362"/>
            <a:ext cx="4343400" cy="56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3" name="Google Shape;253;p21"/>
          <p:cNvSpPr txBox="1"/>
          <p:nvPr>
            <p:ph idx="1" type="subTitle"/>
          </p:nvPr>
        </p:nvSpPr>
        <p:spPr>
          <a:xfrm>
            <a:off x="2400300" y="1379464"/>
            <a:ext cx="43434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4" name="Google Shape;254;p21"/>
          <p:cNvSpPr txBox="1"/>
          <p:nvPr>
            <p:ph hasCustomPrompt="1" idx="2" type="title"/>
          </p:nvPr>
        </p:nvSpPr>
        <p:spPr>
          <a:xfrm>
            <a:off x="2400300" y="2121993"/>
            <a:ext cx="4343400" cy="56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5" name="Google Shape;255;p21"/>
          <p:cNvSpPr txBox="1"/>
          <p:nvPr>
            <p:ph idx="3" type="subTitle"/>
          </p:nvPr>
        </p:nvSpPr>
        <p:spPr>
          <a:xfrm>
            <a:off x="2400300" y="2755426"/>
            <a:ext cx="43434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6" name="Google Shape;256;p21"/>
          <p:cNvSpPr txBox="1"/>
          <p:nvPr>
            <p:ph hasCustomPrompt="1" idx="4" type="title"/>
          </p:nvPr>
        </p:nvSpPr>
        <p:spPr>
          <a:xfrm>
            <a:off x="2400300" y="3494423"/>
            <a:ext cx="4343400" cy="56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7" name="Google Shape;257;p21"/>
          <p:cNvSpPr txBox="1"/>
          <p:nvPr>
            <p:ph idx="5" type="subTitle"/>
          </p:nvPr>
        </p:nvSpPr>
        <p:spPr>
          <a:xfrm>
            <a:off x="2400150" y="4123938"/>
            <a:ext cx="43437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258" name="Google Shape;258;p21"/>
          <p:cNvGrpSpPr/>
          <p:nvPr/>
        </p:nvGrpSpPr>
        <p:grpSpPr>
          <a:xfrm>
            <a:off x="8739450" y="761550"/>
            <a:ext cx="404550" cy="3620400"/>
            <a:chOff x="8739450" y="761550"/>
            <a:chExt cx="404550" cy="3620400"/>
          </a:xfrm>
        </p:grpSpPr>
        <p:cxnSp>
          <p:nvCxnSpPr>
            <p:cNvPr id="259" name="Google Shape;259;p21"/>
            <p:cNvCxnSpPr/>
            <p:nvPr/>
          </p:nvCxnSpPr>
          <p:spPr>
            <a:xfrm>
              <a:off x="8739450" y="761550"/>
              <a:ext cx="0" cy="1778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0" name="Google Shape;260;p21"/>
            <p:cNvCxnSpPr/>
            <p:nvPr/>
          </p:nvCxnSpPr>
          <p:spPr>
            <a:xfrm>
              <a:off x="8739450" y="2631750"/>
              <a:ext cx="600" cy="1750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1" name="Google Shape;261;p21"/>
            <p:cNvCxnSpPr/>
            <p:nvPr/>
          </p:nvCxnSpPr>
          <p:spPr>
            <a:xfrm>
              <a:off x="8785200" y="2578875"/>
              <a:ext cx="358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62" name="Google Shape;262;p21"/>
          <p:cNvGrpSpPr/>
          <p:nvPr/>
        </p:nvGrpSpPr>
        <p:grpSpPr>
          <a:xfrm>
            <a:off x="0" y="761550"/>
            <a:ext cx="404550" cy="3620400"/>
            <a:chOff x="0" y="761550"/>
            <a:chExt cx="404550" cy="3620400"/>
          </a:xfrm>
        </p:grpSpPr>
        <p:cxnSp>
          <p:nvCxnSpPr>
            <p:cNvPr id="263" name="Google Shape;263;p21"/>
            <p:cNvCxnSpPr/>
            <p:nvPr/>
          </p:nvCxnSpPr>
          <p:spPr>
            <a:xfrm>
              <a:off x="404550" y="761550"/>
              <a:ext cx="0" cy="1778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4" name="Google Shape;264;p21"/>
            <p:cNvCxnSpPr/>
            <p:nvPr/>
          </p:nvCxnSpPr>
          <p:spPr>
            <a:xfrm flipH="1">
              <a:off x="403950" y="2631750"/>
              <a:ext cx="600" cy="1750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5" name="Google Shape;265;p21"/>
            <p:cNvCxnSpPr/>
            <p:nvPr/>
          </p:nvCxnSpPr>
          <p:spPr>
            <a:xfrm>
              <a:off x="0" y="2578875"/>
              <a:ext cx="358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9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"/>
          <p:cNvSpPr txBox="1"/>
          <p:nvPr>
            <p:ph type="title"/>
          </p:nvPr>
        </p:nvSpPr>
        <p:spPr>
          <a:xfrm>
            <a:off x="4341450" y="1446963"/>
            <a:ext cx="3154800" cy="5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8" name="Google Shape;268;p22"/>
          <p:cNvSpPr txBox="1"/>
          <p:nvPr>
            <p:ph idx="1" type="subTitle"/>
          </p:nvPr>
        </p:nvSpPr>
        <p:spPr>
          <a:xfrm>
            <a:off x="4345050" y="2210938"/>
            <a:ext cx="3151200" cy="148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269" name="Google Shape;269;p22"/>
          <p:cNvGrpSpPr/>
          <p:nvPr/>
        </p:nvGrpSpPr>
        <p:grpSpPr>
          <a:xfrm>
            <a:off x="8739450" y="761550"/>
            <a:ext cx="404550" cy="3620400"/>
            <a:chOff x="8739450" y="761550"/>
            <a:chExt cx="404550" cy="3620400"/>
          </a:xfrm>
        </p:grpSpPr>
        <p:cxnSp>
          <p:nvCxnSpPr>
            <p:cNvPr id="270" name="Google Shape;270;p22"/>
            <p:cNvCxnSpPr/>
            <p:nvPr/>
          </p:nvCxnSpPr>
          <p:spPr>
            <a:xfrm>
              <a:off x="8739450" y="761550"/>
              <a:ext cx="0" cy="1778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1" name="Google Shape;271;p22"/>
            <p:cNvCxnSpPr/>
            <p:nvPr/>
          </p:nvCxnSpPr>
          <p:spPr>
            <a:xfrm>
              <a:off x="8739450" y="2631750"/>
              <a:ext cx="600" cy="1750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2" name="Google Shape;272;p22"/>
            <p:cNvCxnSpPr/>
            <p:nvPr/>
          </p:nvCxnSpPr>
          <p:spPr>
            <a:xfrm>
              <a:off x="8785200" y="2578875"/>
              <a:ext cx="358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73" name="Google Shape;273;p22"/>
          <p:cNvGrpSpPr/>
          <p:nvPr/>
        </p:nvGrpSpPr>
        <p:grpSpPr>
          <a:xfrm>
            <a:off x="710100" y="4738650"/>
            <a:ext cx="7729400" cy="404850"/>
            <a:chOff x="710100" y="4738650"/>
            <a:chExt cx="7729400" cy="404850"/>
          </a:xfrm>
        </p:grpSpPr>
        <p:cxnSp>
          <p:nvCxnSpPr>
            <p:cNvPr id="274" name="Google Shape;274;p22"/>
            <p:cNvCxnSpPr/>
            <p:nvPr/>
          </p:nvCxnSpPr>
          <p:spPr>
            <a:xfrm>
              <a:off x="710100" y="4738950"/>
              <a:ext cx="3830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5" name="Google Shape;275;p22"/>
            <p:cNvCxnSpPr/>
            <p:nvPr/>
          </p:nvCxnSpPr>
          <p:spPr>
            <a:xfrm>
              <a:off x="4648400" y="4738650"/>
              <a:ext cx="379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6" name="Google Shape;276;p22"/>
            <p:cNvCxnSpPr/>
            <p:nvPr/>
          </p:nvCxnSpPr>
          <p:spPr>
            <a:xfrm rot="5400000">
              <a:off x="4406850" y="4964100"/>
              <a:ext cx="358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77" name="Google Shape;277;p22"/>
          <p:cNvGrpSpPr/>
          <p:nvPr/>
        </p:nvGrpSpPr>
        <p:grpSpPr>
          <a:xfrm>
            <a:off x="707300" y="0"/>
            <a:ext cx="7729400" cy="404850"/>
            <a:chOff x="707300" y="0"/>
            <a:chExt cx="7729400" cy="404850"/>
          </a:xfrm>
        </p:grpSpPr>
        <p:cxnSp>
          <p:nvCxnSpPr>
            <p:cNvPr id="278" name="Google Shape;278;p22"/>
            <p:cNvCxnSpPr/>
            <p:nvPr/>
          </p:nvCxnSpPr>
          <p:spPr>
            <a:xfrm>
              <a:off x="707300" y="404550"/>
              <a:ext cx="3830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9" name="Google Shape;279;p22"/>
            <p:cNvCxnSpPr/>
            <p:nvPr/>
          </p:nvCxnSpPr>
          <p:spPr>
            <a:xfrm>
              <a:off x="4645600" y="404850"/>
              <a:ext cx="379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0" name="Google Shape;280;p22"/>
            <p:cNvCxnSpPr/>
            <p:nvPr/>
          </p:nvCxnSpPr>
          <p:spPr>
            <a:xfrm rot="-5400000">
              <a:off x="4404050" y="179400"/>
              <a:ext cx="358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81" name="Google Shape;281;p22"/>
          <p:cNvGrpSpPr/>
          <p:nvPr/>
        </p:nvGrpSpPr>
        <p:grpSpPr>
          <a:xfrm>
            <a:off x="0" y="761550"/>
            <a:ext cx="404550" cy="3620400"/>
            <a:chOff x="0" y="761550"/>
            <a:chExt cx="404550" cy="3620400"/>
          </a:xfrm>
        </p:grpSpPr>
        <p:cxnSp>
          <p:nvCxnSpPr>
            <p:cNvPr id="282" name="Google Shape;282;p22"/>
            <p:cNvCxnSpPr/>
            <p:nvPr/>
          </p:nvCxnSpPr>
          <p:spPr>
            <a:xfrm>
              <a:off x="404550" y="761550"/>
              <a:ext cx="0" cy="1778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3" name="Google Shape;283;p22"/>
            <p:cNvCxnSpPr/>
            <p:nvPr/>
          </p:nvCxnSpPr>
          <p:spPr>
            <a:xfrm flipH="1">
              <a:off x="403950" y="2631750"/>
              <a:ext cx="600" cy="1750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4" name="Google Shape;284;p22"/>
            <p:cNvCxnSpPr/>
            <p:nvPr/>
          </p:nvCxnSpPr>
          <p:spPr>
            <a:xfrm>
              <a:off x="0" y="2578875"/>
              <a:ext cx="358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1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3"/>
          <p:cNvSpPr txBox="1"/>
          <p:nvPr>
            <p:ph idx="1" type="subTitle"/>
          </p:nvPr>
        </p:nvSpPr>
        <p:spPr>
          <a:xfrm>
            <a:off x="713825" y="2072375"/>
            <a:ext cx="4917900" cy="24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87" name="Google Shape;287;p23"/>
          <p:cNvSpPr txBox="1"/>
          <p:nvPr>
            <p:ph idx="2" type="subTitle"/>
          </p:nvPr>
        </p:nvSpPr>
        <p:spPr>
          <a:xfrm>
            <a:off x="713225" y="1516900"/>
            <a:ext cx="4919400" cy="31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xo"/>
              <a:buNone/>
              <a:defRPr b="1" sz="2100">
                <a:solidFill>
                  <a:schemeClr val="dk1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xo"/>
              <a:buNone/>
              <a:defRPr b="1" sz="2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xo"/>
              <a:buNone/>
              <a:defRPr b="1" sz="2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xo"/>
              <a:buNone/>
              <a:defRPr b="1" sz="2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xo"/>
              <a:buNone/>
              <a:defRPr b="1" sz="2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xo"/>
              <a:buNone/>
              <a:defRPr b="1" sz="2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xo"/>
              <a:buNone/>
              <a:defRPr b="1" sz="2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xo"/>
              <a:buNone/>
              <a:defRPr b="1" sz="2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xo"/>
              <a:buNone/>
              <a:defRPr b="1" sz="2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/>
        </p:txBody>
      </p:sp>
      <p:sp>
        <p:nvSpPr>
          <p:cNvPr id="288" name="Google Shape;288;p23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4"/>
          <p:cNvSpPr txBox="1"/>
          <p:nvPr>
            <p:ph idx="1" type="subTitle"/>
          </p:nvPr>
        </p:nvSpPr>
        <p:spPr>
          <a:xfrm>
            <a:off x="4773125" y="2073379"/>
            <a:ext cx="3657600" cy="52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91" name="Google Shape;291;p24"/>
          <p:cNvSpPr txBox="1"/>
          <p:nvPr>
            <p:ph idx="2" type="subTitle"/>
          </p:nvPr>
        </p:nvSpPr>
        <p:spPr>
          <a:xfrm>
            <a:off x="4773123" y="1517904"/>
            <a:ext cx="3657600" cy="32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xo"/>
              <a:buNone/>
              <a:defRPr sz="2100">
                <a:solidFill>
                  <a:schemeClr val="dk1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xo"/>
              <a:buNone/>
              <a:defRPr b="1" sz="2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xo"/>
              <a:buNone/>
              <a:defRPr b="1" sz="2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xo"/>
              <a:buNone/>
              <a:defRPr b="1" sz="2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xo"/>
              <a:buNone/>
              <a:defRPr b="1" sz="2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xo"/>
              <a:buNone/>
              <a:defRPr b="1" sz="2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xo"/>
              <a:buNone/>
              <a:defRPr b="1" sz="2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xo"/>
              <a:buNone/>
              <a:defRPr b="1" sz="2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xo"/>
              <a:buNone/>
              <a:defRPr b="1" sz="2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/>
        </p:txBody>
      </p:sp>
      <p:sp>
        <p:nvSpPr>
          <p:cNvPr id="292" name="Google Shape;292;p24"/>
          <p:cNvSpPr txBox="1"/>
          <p:nvPr>
            <p:ph idx="3" type="subTitle"/>
          </p:nvPr>
        </p:nvSpPr>
        <p:spPr>
          <a:xfrm>
            <a:off x="713825" y="2073380"/>
            <a:ext cx="3656400" cy="25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93" name="Google Shape;293;p24"/>
          <p:cNvSpPr txBox="1"/>
          <p:nvPr>
            <p:ph idx="4" type="subTitle"/>
          </p:nvPr>
        </p:nvSpPr>
        <p:spPr>
          <a:xfrm>
            <a:off x="713225" y="1517904"/>
            <a:ext cx="3657600" cy="31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xo"/>
              <a:buNone/>
              <a:defRPr sz="2100">
                <a:solidFill>
                  <a:schemeClr val="dk1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xo"/>
              <a:buNone/>
              <a:defRPr b="1" sz="2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xo"/>
              <a:buNone/>
              <a:defRPr b="1" sz="2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xo"/>
              <a:buNone/>
              <a:defRPr b="1" sz="2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xo"/>
              <a:buNone/>
              <a:defRPr b="1" sz="2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xo"/>
              <a:buNone/>
              <a:defRPr b="1" sz="2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xo"/>
              <a:buNone/>
              <a:defRPr b="1" sz="2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xo"/>
              <a:buNone/>
              <a:defRPr b="1" sz="2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xo"/>
              <a:buNone/>
              <a:defRPr b="1" sz="2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/>
        </p:txBody>
      </p:sp>
      <p:sp>
        <p:nvSpPr>
          <p:cNvPr id="294" name="Google Shape;294;p24"/>
          <p:cNvSpPr txBox="1"/>
          <p:nvPr>
            <p:ph idx="5" type="subTitle"/>
          </p:nvPr>
        </p:nvSpPr>
        <p:spPr>
          <a:xfrm>
            <a:off x="4773125" y="3537076"/>
            <a:ext cx="3657600" cy="33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95" name="Google Shape;295;p24"/>
          <p:cNvSpPr txBox="1"/>
          <p:nvPr>
            <p:ph idx="6" type="subTitle"/>
          </p:nvPr>
        </p:nvSpPr>
        <p:spPr>
          <a:xfrm>
            <a:off x="4773125" y="3177329"/>
            <a:ext cx="3657600" cy="27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xo"/>
              <a:buNone/>
              <a:defRPr sz="2100">
                <a:solidFill>
                  <a:schemeClr val="dk1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xo"/>
              <a:buNone/>
              <a:defRPr b="1" sz="2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xo"/>
              <a:buNone/>
              <a:defRPr b="1" sz="2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xo"/>
              <a:buNone/>
              <a:defRPr b="1" sz="2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xo"/>
              <a:buNone/>
              <a:defRPr b="1" sz="2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xo"/>
              <a:buNone/>
              <a:defRPr b="1" sz="2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xo"/>
              <a:buNone/>
              <a:defRPr b="1" sz="2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xo"/>
              <a:buNone/>
              <a:defRPr b="1" sz="2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xo"/>
              <a:buNone/>
              <a:defRPr b="1" sz="2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/>
        </p:txBody>
      </p:sp>
      <p:grpSp>
        <p:nvGrpSpPr>
          <p:cNvPr id="296" name="Google Shape;296;p24"/>
          <p:cNvGrpSpPr/>
          <p:nvPr/>
        </p:nvGrpSpPr>
        <p:grpSpPr>
          <a:xfrm>
            <a:off x="8739450" y="761550"/>
            <a:ext cx="404550" cy="3620400"/>
            <a:chOff x="8739450" y="761550"/>
            <a:chExt cx="404550" cy="3620400"/>
          </a:xfrm>
        </p:grpSpPr>
        <p:cxnSp>
          <p:nvCxnSpPr>
            <p:cNvPr id="297" name="Google Shape;297;p24"/>
            <p:cNvCxnSpPr/>
            <p:nvPr/>
          </p:nvCxnSpPr>
          <p:spPr>
            <a:xfrm>
              <a:off x="8739450" y="761550"/>
              <a:ext cx="0" cy="1778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8" name="Google Shape;298;p24"/>
            <p:cNvCxnSpPr/>
            <p:nvPr/>
          </p:nvCxnSpPr>
          <p:spPr>
            <a:xfrm>
              <a:off x="8739450" y="2631750"/>
              <a:ext cx="600" cy="1750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9" name="Google Shape;299;p24"/>
            <p:cNvCxnSpPr/>
            <p:nvPr/>
          </p:nvCxnSpPr>
          <p:spPr>
            <a:xfrm>
              <a:off x="8785200" y="2578875"/>
              <a:ext cx="358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00" name="Google Shape;300;p24"/>
          <p:cNvGrpSpPr/>
          <p:nvPr/>
        </p:nvGrpSpPr>
        <p:grpSpPr>
          <a:xfrm>
            <a:off x="0" y="761550"/>
            <a:ext cx="404550" cy="3620400"/>
            <a:chOff x="0" y="761550"/>
            <a:chExt cx="404550" cy="3620400"/>
          </a:xfrm>
        </p:grpSpPr>
        <p:cxnSp>
          <p:nvCxnSpPr>
            <p:cNvPr id="301" name="Google Shape;301;p24"/>
            <p:cNvCxnSpPr/>
            <p:nvPr/>
          </p:nvCxnSpPr>
          <p:spPr>
            <a:xfrm>
              <a:off x="404550" y="761550"/>
              <a:ext cx="0" cy="1778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2" name="Google Shape;302;p24"/>
            <p:cNvCxnSpPr/>
            <p:nvPr/>
          </p:nvCxnSpPr>
          <p:spPr>
            <a:xfrm flipH="1">
              <a:off x="403950" y="2631750"/>
              <a:ext cx="600" cy="1750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3" name="Google Shape;303;p24"/>
            <p:cNvCxnSpPr/>
            <p:nvPr/>
          </p:nvCxnSpPr>
          <p:spPr>
            <a:xfrm>
              <a:off x="0" y="2578875"/>
              <a:ext cx="358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04" name="Google Shape;304;p24"/>
          <p:cNvSpPr txBox="1"/>
          <p:nvPr>
            <p:ph type="title"/>
          </p:nvPr>
        </p:nvSpPr>
        <p:spPr>
          <a:xfrm>
            <a:off x="713225" y="521225"/>
            <a:ext cx="7717500" cy="49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Google Shape;306;p25"/>
          <p:cNvCxnSpPr/>
          <p:nvPr/>
        </p:nvCxnSpPr>
        <p:spPr>
          <a:xfrm>
            <a:off x="710100" y="4738950"/>
            <a:ext cx="3830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" name="Google Shape;307;p25"/>
          <p:cNvCxnSpPr/>
          <p:nvPr/>
        </p:nvCxnSpPr>
        <p:spPr>
          <a:xfrm>
            <a:off x="4648400" y="4738650"/>
            <a:ext cx="379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" name="Google Shape;308;p25"/>
          <p:cNvCxnSpPr/>
          <p:nvPr/>
        </p:nvCxnSpPr>
        <p:spPr>
          <a:xfrm rot="5400000">
            <a:off x="4406850" y="4964100"/>
            <a:ext cx="358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" name="Google Shape;309;p25"/>
          <p:cNvCxnSpPr/>
          <p:nvPr/>
        </p:nvCxnSpPr>
        <p:spPr>
          <a:xfrm>
            <a:off x="707300" y="404550"/>
            <a:ext cx="3830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" name="Google Shape;310;p25"/>
          <p:cNvCxnSpPr/>
          <p:nvPr/>
        </p:nvCxnSpPr>
        <p:spPr>
          <a:xfrm>
            <a:off x="4645600" y="404850"/>
            <a:ext cx="379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" name="Google Shape;311;p25"/>
          <p:cNvCxnSpPr/>
          <p:nvPr/>
        </p:nvCxnSpPr>
        <p:spPr>
          <a:xfrm rot="-5400000">
            <a:off x="4404050" y="179400"/>
            <a:ext cx="358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" name="Google Shape;312;p25"/>
          <p:cNvSpPr txBox="1"/>
          <p:nvPr>
            <p:ph type="title"/>
          </p:nvPr>
        </p:nvSpPr>
        <p:spPr>
          <a:xfrm>
            <a:off x="4572000" y="624900"/>
            <a:ext cx="3858900" cy="118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Francois One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Francois One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Francois One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Francois One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Francois One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Francois One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Francois One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Francois One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/>
        </p:txBody>
      </p:sp>
      <p:sp>
        <p:nvSpPr>
          <p:cNvPr id="313" name="Google Shape;313;p25"/>
          <p:cNvSpPr txBox="1"/>
          <p:nvPr>
            <p:ph idx="1" type="subTitle"/>
          </p:nvPr>
        </p:nvSpPr>
        <p:spPr>
          <a:xfrm>
            <a:off x="4572000" y="1801026"/>
            <a:ext cx="3858900" cy="35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b="1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b="1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b="1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b="1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b="1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b="1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b="1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b="1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4" name="Google Shape;314;p25"/>
          <p:cNvSpPr txBox="1"/>
          <p:nvPr>
            <p:ph idx="2" type="subTitle"/>
          </p:nvPr>
        </p:nvSpPr>
        <p:spPr>
          <a:xfrm>
            <a:off x="4572000" y="2185075"/>
            <a:ext cx="3858900" cy="8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5" name="Google Shape;315;p25"/>
          <p:cNvSpPr txBox="1"/>
          <p:nvPr/>
        </p:nvSpPr>
        <p:spPr>
          <a:xfrm>
            <a:off x="5023175" y="3611875"/>
            <a:ext cx="3407400" cy="6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26"/>
          <p:cNvGrpSpPr/>
          <p:nvPr/>
        </p:nvGrpSpPr>
        <p:grpSpPr>
          <a:xfrm>
            <a:off x="8739450" y="761550"/>
            <a:ext cx="404550" cy="3620400"/>
            <a:chOff x="8739450" y="761550"/>
            <a:chExt cx="404550" cy="3620400"/>
          </a:xfrm>
        </p:grpSpPr>
        <p:cxnSp>
          <p:nvCxnSpPr>
            <p:cNvPr id="318" name="Google Shape;318;p26"/>
            <p:cNvCxnSpPr/>
            <p:nvPr/>
          </p:nvCxnSpPr>
          <p:spPr>
            <a:xfrm>
              <a:off x="8739450" y="761550"/>
              <a:ext cx="0" cy="1778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9" name="Google Shape;319;p26"/>
            <p:cNvCxnSpPr/>
            <p:nvPr/>
          </p:nvCxnSpPr>
          <p:spPr>
            <a:xfrm>
              <a:off x="8739450" y="2631750"/>
              <a:ext cx="600" cy="1750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0" name="Google Shape;320;p26"/>
            <p:cNvCxnSpPr/>
            <p:nvPr/>
          </p:nvCxnSpPr>
          <p:spPr>
            <a:xfrm>
              <a:off x="8785200" y="2578875"/>
              <a:ext cx="358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21" name="Google Shape;321;p26"/>
          <p:cNvGrpSpPr/>
          <p:nvPr/>
        </p:nvGrpSpPr>
        <p:grpSpPr>
          <a:xfrm>
            <a:off x="710100" y="4738650"/>
            <a:ext cx="7729400" cy="404850"/>
            <a:chOff x="710100" y="4738650"/>
            <a:chExt cx="7729400" cy="404850"/>
          </a:xfrm>
        </p:grpSpPr>
        <p:cxnSp>
          <p:nvCxnSpPr>
            <p:cNvPr id="322" name="Google Shape;322;p26"/>
            <p:cNvCxnSpPr/>
            <p:nvPr/>
          </p:nvCxnSpPr>
          <p:spPr>
            <a:xfrm>
              <a:off x="710100" y="4738950"/>
              <a:ext cx="3830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3" name="Google Shape;323;p26"/>
            <p:cNvCxnSpPr/>
            <p:nvPr/>
          </p:nvCxnSpPr>
          <p:spPr>
            <a:xfrm>
              <a:off x="4648400" y="4738650"/>
              <a:ext cx="379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4" name="Google Shape;324;p26"/>
            <p:cNvCxnSpPr/>
            <p:nvPr/>
          </p:nvCxnSpPr>
          <p:spPr>
            <a:xfrm rot="5400000">
              <a:off x="4406850" y="4964100"/>
              <a:ext cx="358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25" name="Google Shape;325;p26"/>
          <p:cNvGrpSpPr/>
          <p:nvPr/>
        </p:nvGrpSpPr>
        <p:grpSpPr>
          <a:xfrm>
            <a:off x="707300" y="0"/>
            <a:ext cx="7729400" cy="404850"/>
            <a:chOff x="707300" y="0"/>
            <a:chExt cx="7729400" cy="404850"/>
          </a:xfrm>
        </p:grpSpPr>
        <p:cxnSp>
          <p:nvCxnSpPr>
            <p:cNvPr id="326" name="Google Shape;326;p26"/>
            <p:cNvCxnSpPr/>
            <p:nvPr/>
          </p:nvCxnSpPr>
          <p:spPr>
            <a:xfrm>
              <a:off x="707300" y="404550"/>
              <a:ext cx="3830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7" name="Google Shape;327;p26"/>
            <p:cNvCxnSpPr/>
            <p:nvPr/>
          </p:nvCxnSpPr>
          <p:spPr>
            <a:xfrm>
              <a:off x="4645600" y="404850"/>
              <a:ext cx="379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8" name="Google Shape;328;p26"/>
            <p:cNvCxnSpPr/>
            <p:nvPr/>
          </p:nvCxnSpPr>
          <p:spPr>
            <a:xfrm rot="-5400000">
              <a:off x="4404050" y="179400"/>
              <a:ext cx="358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29" name="Google Shape;329;p26"/>
          <p:cNvGrpSpPr/>
          <p:nvPr/>
        </p:nvGrpSpPr>
        <p:grpSpPr>
          <a:xfrm>
            <a:off x="0" y="761550"/>
            <a:ext cx="404550" cy="3620400"/>
            <a:chOff x="0" y="761550"/>
            <a:chExt cx="404550" cy="3620400"/>
          </a:xfrm>
        </p:grpSpPr>
        <p:cxnSp>
          <p:nvCxnSpPr>
            <p:cNvPr id="330" name="Google Shape;330;p26"/>
            <p:cNvCxnSpPr/>
            <p:nvPr/>
          </p:nvCxnSpPr>
          <p:spPr>
            <a:xfrm>
              <a:off x="404550" y="761550"/>
              <a:ext cx="0" cy="1778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1" name="Google Shape;331;p26"/>
            <p:cNvCxnSpPr/>
            <p:nvPr/>
          </p:nvCxnSpPr>
          <p:spPr>
            <a:xfrm flipH="1">
              <a:off x="403950" y="2631750"/>
              <a:ext cx="600" cy="1750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2" name="Google Shape;332;p26"/>
            <p:cNvCxnSpPr/>
            <p:nvPr/>
          </p:nvCxnSpPr>
          <p:spPr>
            <a:xfrm>
              <a:off x="0" y="2578875"/>
              <a:ext cx="358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27"/>
          <p:cNvGrpSpPr/>
          <p:nvPr/>
        </p:nvGrpSpPr>
        <p:grpSpPr>
          <a:xfrm>
            <a:off x="8739450" y="761550"/>
            <a:ext cx="404550" cy="3620400"/>
            <a:chOff x="8739450" y="761550"/>
            <a:chExt cx="404550" cy="3620400"/>
          </a:xfrm>
        </p:grpSpPr>
        <p:cxnSp>
          <p:nvCxnSpPr>
            <p:cNvPr id="335" name="Google Shape;335;p27"/>
            <p:cNvCxnSpPr/>
            <p:nvPr/>
          </p:nvCxnSpPr>
          <p:spPr>
            <a:xfrm>
              <a:off x="8739450" y="761550"/>
              <a:ext cx="0" cy="1778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6" name="Google Shape;336;p27"/>
            <p:cNvCxnSpPr/>
            <p:nvPr/>
          </p:nvCxnSpPr>
          <p:spPr>
            <a:xfrm>
              <a:off x="8739450" y="2631750"/>
              <a:ext cx="600" cy="1750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7" name="Google Shape;337;p27"/>
            <p:cNvCxnSpPr/>
            <p:nvPr/>
          </p:nvCxnSpPr>
          <p:spPr>
            <a:xfrm>
              <a:off x="8785200" y="2578875"/>
              <a:ext cx="358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38" name="Google Shape;338;p27"/>
          <p:cNvGrpSpPr/>
          <p:nvPr/>
        </p:nvGrpSpPr>
        <p:grpSpPr>
          <a:xfrm>
            <a:off x="710100" y="4738650"/>
            <a:ext cx="7729400" cy="404850"/>
            <a:chOff x="710100" y="4738650"/>
            <a:chExt cx="7729400" cy="404850"/>
          </a:xfrm>
        </p:grpSpPr>
        <p:cxnSp>
          <p:nvCxnSpPr>
            <p:cNvPr id="339" name="Google Shape;339;p27"/>
            <p:cNvCxnSpPr/>
            <p:nvPr/>
          </p:nvCxnSpPr>
          <p:spPr>
            <a:xfrm>
              <a:off x="710100" y="4738950"/>
              <a:ext cx="3830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0" name="Google Shape;340;p27"/>
            <p:cNvCxnSpPr/>
            <p:nvPr/>
          </p:nvCxnSpPr>
          <p:spPr>
            <a:xfrm>
              <a:off x="4648400" y="4738650"/>
              <a:ext cx="379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1" name="Google Shape;341;p27"/>
            <p:cNvCxnSpPr/>
            <p:nvPr/>
          </p:nvCxnSpPr>
          <p:spPr>
            <a:xfrm rot="5400000">
              <a:off x="4406850" y="4964100"/>
              <a:ext cx="358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42" name="Google Shape;342;p27"/>
          <p:cNvGrpSpPr/>
          <p:nvPr/>
        </p:nvGrpSpPr>
        <p:grpSpPr>
          <a:xfrm>
            <a:off x="707300" y="0"/>
            <a:ext cx="7729400" cy="404850"/>
            <a:chOff x="707300" y="0"/>
            <a:chExt cx="7729400" cy="404850"/>
          </a:xfrm>
        </p:grpSpPr>
        <p:cxnSp>
          <p:nvCxnSpPr>
            <p:cNvPr id="343" name="Google Shape;343;p27"/>
            <p:cNvCxnSpPr/>
            <p:nvPr/>
          </p:nvCxnSpPr>
          <p:spPr>
            <a:xfrm>
              <a:off x="707300" y="404550"/>
              <a:ext cx="3830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4" name="Google Shape;344;p27"/>
            <p:cNvCxnSpPr/>
            <p:nvPr/>
          </p:nvCxnSpPr>
          <p:spPr>
            <a:xfrm>
              <a:off x="4645600" y="404850"/>
              <a:ext cx="379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5" name="Google Shape;345;p27"/>
            <p:cNvCxnSpPr/>
            <p:nvPr/>
          </p:nvCxnSpPr>
          <p:spPr>
            <a:xfrm rot="-5400000">
              <a:off x="4404050" y="179400"/>
              <a:ext cx="358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46" name="Google Shape;346;p27"/>
          <p:cNvGrpSpPr/>
          <p:nvPr/>
        </p:nvGrpSpPr>
        <p:grpSpPr>
          <a:xfrm>
            <a:off x="0" y="761550"/>
            <a:ext cx="404550" cy="3620400"/>
            <a:chOff x="0" y="761550"/>
            <a:chExt cx="404550" cy="3620400"/>
          </a:xfrm>
        </p:grpSpPr>
        <p:cxnSp>
          <p:nvCxnSpPr>
            <p:cNvPr id="347" name="Google Shape;347;p27"/>
            <p:cNvCxnSpPr/>
            <p:nvPr/>
          </p:nvCxnSpPr>
          <p:spPr>
            <a:xfrm>
              <a:off x="404550" y="761550"/>
              <a:ext cx="0" cy="1778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8" name="Google Shape;348;p27"/>
            <p:cNvCxnSpPr/>
            <p:nvPr/>
          </p:nvCxnSpPr>
          <p:spPr>
            <a:xfrm flipH="1">
              <a:off x="403950" y="2631750"/>
              <a:ext cx="600" cy="1750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9" name="Google Shape;349;p27"/>
            <p:cNvCxnSpPr/>
            <p:nvPr/>
          </p:nvCxnSpPr>
          <p:spPr>
            <a:xfrm>
              <a:off x="0" y="2578875"/>
              <a:ext cx="358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4"/>
          <p:cNvGrpSpPr/>
          <p:nvPr/>
        </p:nvGrpSpPr>
        <p:grpSpPr>
          <a:xfrm>
            <a:off x="707300" y="4738650"/>
            <a:ext cx="7729400" cy="404850"/>
            <a:chOff x="710100" y="4738650"/>
            <a:chExt cx="7729400" cy="404850"/>
          </a:xfrm>
        </p:grpSpPr>
        <p:cxnSp>
          <p:nvCxnSpPr>
            <p:cNvPr id="41" name="Google Shape;41;p4"/>
            <p:cNvCxnSpPr/>
            <p:nvPr/>
          </p:nvCxnSpPr>
          <p:spPr>
            <a:xfrm>
              <a:off x="710100" y="4738950"/>
              <a:ext cx="3830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" name="Google Shape;42;p4"/>
            <p:cNvCxnSpPr/>
            <p:nvPr/>
          </p:nvCxnSpPr>
          <p:spPr>
            <a:xfrm>
              <a:off x="4648400" y="4738650"/>
              <a:ext cx="379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" name="Google Shape;43;p4"/>
            <p:cNvCxnSpPr/>
            <p:nvPr/>
          </p:nvCxnSpPr>
          <p:spPr>
            <a:xfrm rot="5400000">
              <a:off x="4406850" y="4964100"/>
              <a:ext cx="358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4" name="Google Shape;44;p4"/>
          <p:cNvGrpSpPr/>
          <p:nvPr/>
        </p:nvGrpSpPr>
        <p:grpSpPr>
          <a:xfrm>
            <a:off x="707300" y="0"/>
            <a:ext cx="7729400" cy="404850"/>
            <a:chOff x="707300" y="0"/>
            <a:chExt cx="7729400" cy="404850"/>
          </a:xfrm>
        </p:grpSpPr>
        <p:cxnSp>
          <p:nvCxnSpPr>
            <p:cNvPr id="45" name="Google Shape;45;p4"/>
            <p:cNvCxnSpPr/>
            <p:nvPr/>
          </p:nvCxnSpPr>
          <p:spPr>
            <a:xfrm>
              <a:off x="707300" y="404550"/>
              <a:ext cx="3830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" name="Google Shape;46;p4"/>
            <p:cNvCxnSpPr/>
            <p:nvPr/>
          </p:nvCxnSpPr>
          <p:spPr>
            <a:xfrm>
              <a:off x="4645600" y="404850"/>
              <a:ext cx="379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" name="Google Shape;47;p4"/>
            <p:cNvCxnSpPr/>
            <p:nvPr/>
          </p:nvCxnSpPr>
          <p:spPr>
            <a:xfrm rot="-5400000">
              <a:off x="4404050" y="179400"/>
              <a:ext cx="358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8" name="Google Shape;48;p4"/>
          <p:cNvSpPr txBox="1"/>
          <p:nvPr>
            <p:ph type="title"/>
          </p:nvPr>
        </p:nvSpPr>
        <p:spPr>
          <a:xfrm>
            <a:off x="713225" y="521225"/>
            <a:ext cx="7717500" cy="49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4"/>
          <p:cNvSpPr txBox="1"/>
          <p:nvPr>
            <p:ph idx="1" type="subTitle"/>
          </p:nvPr>
        </p:nvSpPr>
        <p:spPr>
          <a:xfrm>
            <a:off x="714875" y="1476000"/>
            <a:ext cx="7729500" cy="312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"/>
          <p:cNvSpPr txBox="1"/>
          <p:nvPr>
            <p:ph type="title"/>
          </p:nvPr>
        </p:nvSpPr>
        <p:spPr>
          <a:xfrm>
            <a:off x="713225" y="521225"/>
            <a:ext cx="7717500" cy="49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1" type="subTitle"/>
          </p:nvPr>
        </p:nvSpPr>
        <p:spPr>
          <a:xfrm>
            <a:off x="5553450" y="2591675"/>
            <a:ext cx="2880300" cy="76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3" name="Google Shape;53;p5"/>
          <p:cNvSpPr txBox="1"/>
          <p:nvPr>
            <p:ph idx="2" type="subTitle"/>
          </p:nvPr>
        </p:nvSpPr>
        <p:spPr>
          <a:xfrm>
            <a:off x="5550425" y="2164112"/>
            <a:ext cx="2880300" cy="31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ibre Baskerville"/>
              <a:buNone/>
              <a:defRPr sz="2100">
                <a:solidFill>
                  <a:schemeClr val="dk1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" name="Google Shape;54;p5"/>
          <p:cNvSpPr txBox="1"/>
          <p:nvPr>
            <p:ph idx="3" type="subTitle"/>
          </p:nvPr>
        </p:nvSpPr>
        <p:spPr>
          <a:xfrm>
            <a:off x="714875" y="2593775"/>
            <a:ext cx="2879400" cy="76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5" name="Google Shape;55;p5"/>
          <p:cNvSpPr txBox="1"/>
          <p:nvPr>
            <p:ph idx="4" type="subTitle"/>
          </p:nvPr>
        </p:nvSpPr>
        <p:spPr>
          <a:xfrm>
            <a:off x="713225" y="2164112"/>
            <a:ext cx="2880300" cy="31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ibre Baskerville"/>
              <a:buNone/>
              <a:defRPr sz="2100">
                <a:solidFill>
                  <a:schemeClr val="dk1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56" name="Google Shape;56;p5"/>
          <p:cNvGrpSpPr/>
          <p:nvPr/>
        </p:nvGrpSpPr>
        <p:grpSpPr>
          <a:xfrm>
            <a:off x="8739450" y="761550"/>
            <a:ext cx="404550" cy="3620400"/>
            <a:chOff x="8739450" y="761550"/>
            <a:chExt cx="404550" cy="3620400"/>
          </a:xfrm>
        </p:grpSpPr>
        <p:cxnSp>
          <p:nvCxnSpPr>
            <p:cNvPr id="57" name="Google Shape;57;p5"/>
            <p:cNvCxnSpPr/>
            <p:nvPr/>
          </p:nvCxnSpPr>
          <p:spPr>
            <a:xfrm>
              <a:off x="8739450" y="761550"/>
              <a:ext cx="0" cy="1778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" name="Google Shape;58;p5"/>
            <p:cNvCxnSpPr/>
            <p:nvPr/>
          </p:nvCxnSpPr>
          <p:spPr>
            <a:xfrm>
              <a:off x="8739450" y="2631750"/>
              <a:ext cx="600" cy="1750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" name="Google Shape;59;p5"/>
            <p:cNvCxnSpPr/>
            <p:nvPr/>
          </p:nvCxnSpPr>
          <p:spPr>
            <a:xfrm>
              <a:off x="8785200" y="2578875"/>
              <a:ext cx="358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0" name="Google Shape;60;p5"/>
          <p:cNvGrpSpPr/>
          <p:nvPr/>
        </p:nvGrpSpPr>
        <p:grpSpPr>
          <a:xfrm>
            <a:off x="0" y="761550"/>
            <a:ext cx="404550" cy="3620400"/>
            <a:chOff x="0" y="761550"/>
            <a:chExt cx="404550" cy="3620400"/>
          </a:xfrm>
        </p:grpSpPr>
        <p:cxnSp>
          <p:nvCxnSpPr>
            <p:cNvPr id="61" name="Google Shape;61;p5"/>
            <p:cNvCxnSpPr/>
            <p:nvPr/>
          </p:nvCxnSpPr>
          <p:spPr>
            <a:xfrm>
              <a:off x="404550" y="761550"/>
              <a:ext cx="0" cy="1778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" name="Google Shape;62;p5"/>
            <p:cNvCxnSpPr/>
            <p:nvPr/>
          </p:nvCxnSpPr>
          <p:spPr>
            <a:xfrm flipH="1">
              <a:off x="403950" y="2631750"/>
              <a:ext cx="600" cy="1750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" name="Google Shape;63;p5"/>
            <p:cNvCxnSpPr/>
            <p:nvPr/>
          </p:nvCxnSpPr>
          <p:spPr>
            <a:xfrm>
              <a:off x="0" y="2578875"/>
              <a:ext cx="358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6"/>
          <p:cNvGrpSpPr/>
          <p:nvPr/>
        </p:nvGrpSpPr>
        <p:grpSpPr>
          <a:xfrm>
            <a:off x="8739450" y="761550"/>
            <a:ext cx="404550" cy="3620400"/>
            <a:chOff x="8739450" y="761550"/>
            <a:chExt cx="404550" cy="3620400"/>
          </a:xfrm>
        </p:grpSpPr>
        <p:cxnSp>
          <p:nvCxnSpPr>
            <p:cNvPr id="66" name="Google Shape;66;p6"/>
            <p:cNvCxnSpPr/>
            <p:nvPr/>
          </p:nvCxnSpPr>
          <p:spPr>
            <a:xfrm>
              <a:off x="8739450" y="761550"/>
              <a:ext cx="0" cy="1778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" name="Google Shape;67;p6"/>
            <p:cNvCxnSpPr/>
            <p:nvPr/>
          </p:nvCxnSpPr>
          <p:spPr>
            <a:xfrm>
              <a:off x="8739450" y="2631750"/>
              <a:ext cx="600" cy="1750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" name="Google Shape;68;p6"/>
            <p:cNvCxnSpPr/>
            <p:nvPr/>
          </p:nvCxnSpPr>
          <p:spPr>
            <a:xfrm>
              <a:off x="8785200" y="2578875"/>
              <a:ext cx="358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9" name="Google Shape;69;p6"/>
          <p:cNvGrpSpPr/>
          <p:nvPr/>
        </p:nvGrpSpPr>
        <p:grpSpPr>
          <a:xfrm>
            <a:off x="0" y="761550"/>
            <a:ext cx="404550" cy="3620400"/>
            <a:chOff x="0" y="761550"/>
            <a:chExt cx="404550" cy="3620400"/>
          </a:xfrm>
        </p:grpSpPr>
        <p:cxnSp>
          <p:nvCxnSpPr>
            <p:cNvPr id="70" name="Google Shape;70;p6"/>
            <p:cNvCxnSpPr/>
            <p:nvPr/>
          </p:nvCxnSpPr>
          <p:spPr>
            <a:xfrm>
              <a:off x="404550" y="761550"/>
              <a:ext cx="0" cy="1778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" name="Google Shape;71;p6"/>
            <p:cNvCxnSpPr/>
            <p:nvPr/>
          </p:nvCxnSpPr>
          <p:spPr>
            <a:xfrm flipH="1">
              <a:off x="403950" y="2631750"/>
              <a:ext cx="600" cy="1750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" name="Google Shape;72;p6"/>
            <p:cNvCxnSpPr/>
            <p:nvPr/>
          </p:nvCxnSpPr>
          <p:spPr>
            <a:xfrm>
              <a:off x="0" y="2578875"/>
              <a:ext cx="358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3" name="Google Shape;73;p6"/>
          <p:cNvSpPr txBox="1"/>
          <p:nvPr>
            <p:ph type="title"/>
          </p:nvPr>
        </p:nvSpPr>
        <p:spPr>
          <a:xfrm>
            <a:off x="713225" y="521225"/>
            <a:ext cx="7717500" cy="49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 txBox="1"/>
          <p:nvPr>
            <p:ph type="title"/>
          </p:nvPr>
        </p:nvSpPr>
        <p:spPr>
          <a:xfrm>
            <a:off x="713225" y="521225"/>
            <a:ext cx="7717500" cy="49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" type="subTitle"/>
          </p:nvPr>
        </p:nvSpPr>
        <p:spPr>
          <a:xfrm>
            <a:off x="713225" y="1508750"/>
            <a:ext cx="5301000" cy="252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grpSp>
        <p:nvGrpSpPr>
          <p:cNvPr id="77" name="Google Shape;77;p7"/>
          <p:cNvGrpSpPr/>
          <p:nvPr/>
        </p:nvGrpSpPr>
        <p:grpSpPr>
          <a:xfrm>
            <a:off x="8739450" y="761550"/>
            <a:ext cx="404550" cy="3620400"/>
            <a:chOff x="8739450" y="761550"/>
            <a:chExt cx="404550" cy="3620400"/>
          </a:xfrm>
        </p:grpSpPr>
        <p:cxnSp>
          <p:nvCxnSpPr>
            <p:cNvPr id="78" name="Google Shape;78;p7"/>
            <p:cNvCxnSpPr/>
            <p:nvPr/>
          </p:nvCxnSpPr>
          <p:spPr>
            <a:xfrm>
              <a:off x="8739450" y="761550"/>
              <a:ext cx="0" cy="1778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" name="Google Shape;79;p7"/>
            <p:cNvCxnSpPr/>
            <p:nvPr/>
          </p:nvCxnSpPr>
          <p:spPr>
            <a:xfrm>
              <a:off x="8739450" y="2631750"/>
              <a:ext cx="600" cy="1750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" name="Google Shape;80;p7"/>
            <p:cNvCxnSpPr/>
            <p:nvPr/>
          </p:nvCxnSpPr>
          <p:spPr>
            <a:xfrm>
              <a:off x="8785200" y="2578875"/>
              <a:ext cx="358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1" name="Google Shape;81;p7"/>
          <p:cNvGrpSpPr/>
          <p:nvPr/>
        </p:nvGrpSpPr>
        <p:grpSpPr>
          <a:xfrm>
            <a:off x="0" y="761550"/>
            <a:ext cx="404550" cy="3620400"/>
            <a:chOff x="0" y="761550"/>
            <a:chExt cx="404550" cy="3620400"/>
          </a:xfrm>
        </p:grpSpPr>
        <p:cxnSp>
          <p:nvCxnSpPr>
            <p:cNvPr id="82" name="Google Shape;82;p7"/>
            <p:cNvCxnSpPr/>
            <p:nvPr/>
          </p:nvCxnSpPr>
          <p:spPr>
            <a:xfrm>
              <a:off x="404550" y="761550"/>
              <a:ext cx="0" cy="1778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" name="Google Shape;83;p7"/>
            <p:cNvCxnSpPr/>
            <p:nvPr/>
          </p:nvCxnSpPr>
          <p:spPr>
            <a:xfrm flipH="1">
              <a:off x="403950" y="2631750"/>
              <a:ext cx="600" cy="1750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" name="Google Shape;84;p7"/>
            <p:cNvCxnSpPr/>
            <p:nvPr/>
          </p:nvCxnSpPr>
          <p:spPr>
            <a:xfrm>
              <a:off x="0" y="2578875"/>
              <a:ext cx="358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 txBox="1"/>
          <p:nvPr>
            <p:ph type="title"/>
          </p:nvPr>
        </p:nvSpPr>
        <p:spPr>
          <a:xfrm>
            <a:off x="2979150" y="1762800"/>
            <a:ext cx="3185700" cy="1617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87" name="Google Shape;87;p8"/>
          <p:cNvGrpSpPr/>
          <p:nvPr/>
        </p:nvGrpSpPr>
        <p:grpSpPr>
          <a:xfrm>
            <a:off x="8739450" y="761550"/>
            <a:ext cx="404550" cy="3620400"/>
            <a:chOff x="8739450" y="761550"/>
            <a:chExt cx="404550" cy="3620400"/>
          </a:xfrm>
        </p:grpSpPr>
        <p:cxnSp>
          <p:nvCxnSpPr>
            <p:cNvPr id="88" name="Google Shape;88;p8"/>
            <p:cNvCxnSpPr/>
            <p:nvPr/>
          </p:nvCxnSpPr>
          <p:spPr>
            <a:xfrm>
              <a:off x="8739450" y="761550"/>
              <a:ext cx="0" cy="1778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" name="Google Shape;89;p8"/>
            <p:cNvCxnSpPr/>
            <p:nvPr/>
          </p:nvCxnSpPr>
          <p:spPr>
            <a:xfrm>
              <a:off x="8739450" y="2631750"/>
              <a:ext cx="600" cy="1750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0" name="Google Shape;90;p8"/>
            <p:cNvCxnSpPr/>
            <p:nvPr/>
          </p:nvCxnSpPr>
          <p:spPr>
            <a:xfrm>
              <a:off x="8785200" y="2578875"/>
              <a:ext cx="358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91" name="Google Shape;91;p8"/>
          <p:cNvGrpSpPr/>
          <p:nvPr/>
        </p:nvGrpSpPr>
        <p:grpSpPr>
          <a:xfrm>
            <a:off x="710100" y="4738650"/>
            <a:ext cx="7729400" cy="404850"/>
            <a:chOff x="710100" y="4738650"/>
            <a:chExt cx="7729400" cy="404850"/>
          </a:xfrm>
        </p:grpSpPr>
        <p:cxnSp>
          <p:nvCxnSpPr>
            <p:cNvPr id="92" name="Google Shape;92;p8"/>
            <p:cNvCxnSpPr/>
            <p:nvPr/>
          </p:nvCxnSpPr>
          <p:spPr>
            <a:xfrm>
              <a:off x="710100" y="4738950"/>
              <a:ext cx="3830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" name="Google Shape;93;p8"/>
            <p:cNvCxnSpPr/>
            <p:nvPr/>
          </p:nvCxnSpPr>
          <p:spPr>
            <a:xfrm>
              <a:off x="4648400" y="4738650"/>
              <a:ext cx="379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" name="Google Shape;94;p8"/>
            <p:cNvCxnSpPr/>
            <p:nvPr/>
          </p:nvCxnSpPr>
          <p:spPr>
            <a:xfrm rot="5400000">
              <a:off x="4406850" y="4964100"/>
              <a:ext cx="358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95" name="Google Shape;95;p8"/>
          <p:cNvGrpSpPr/>
          <p:nvPr/>
        </p:nvGrpSpPr>
        <p:grpSpPr>
          <a:xfrm>
            <a:off x="707300" y="0"/>
            <a:ext cx="7729400" cy="404850"/>
            <a:chOff x="707300" y="0"/>
            <a:chExt cx="7729400" cy="404850"/>
          </a:xfrm>
        </p:grpSpPr>
        <p:cxnSp>
          <p:nvCxnSpPr>
            <p:cNvPr id="96" name="Google Shape;96;p8"/>
            <p:cNvCxnSpPr/>
            <p:nvPr/>
          </p:nvCxnSpPr>
          <p:spPr>
            <a:xfrm>
              <a:off x="707300" y="404550"/>
              <a:ext cx="3830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" name="Google Shape;97;p8"/>
            <p:cNvCxnSpPr/>
            <p:nvPr/>
          </p:nvCxnSpPr>
          <p:spPr>
            <a:xfrm>
              <a:off x="4645600" y="404850"/>
              <a:ext cx="379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" name="Google Shape;98;p8"/>
            <p:cNvCxnSpPr/>
            <p:nvPr/>
          </p:nvCxnSpPr>
          <p:spPr>
            <a:xfrm rot="-5400000">
              <a:off x="4404050" y="179400"/>
              <a:ext cx="358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99" name="Google Shape;99;p8"/>
          <p:cNvGrpSpPr/>
          <p:nvPr/>
        </p:nvGrpSpPr>
        <p:grpSpPr>
          <a:xfrm>
            <a:off x="0" y="761550"/>
            <a:ext cx="404550" cy="3620400"/>
            <a:chOff x="0" y="761550"/>
            <a:chExt cx="404550" cy="3620400"/>
          </a:xfrm>
        </p:grpSpPr>
        <p:cxnSp>
          <p:nvCxnSpPr>
            <p:cNvPr id="100" name="Google Shape;100;p8"/>
            <p:cNvCxnSpPr/>
            <p:nvPr/>
          </p:nvCxnSpPr>
          <p:spPr>
            <a:xfrm>
              <a:off x="404550" y="761550"/>
              <a:ext cx="0" cy="1778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" name="Google Shape;101;p8"/>
            <p:cNvCxnSpPr/>
            <p:nvPr/>
          </p:nvCxnSpPr>
          <p:spPr>
            <a:xfrm flipH="1">
              <a:off x="403950" y="2631750"/>
              <a:ext cx="600" cy="1750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2" name="Google Shape;102;p8"/>
            <p:cNvCxnSpPr/>
            <p:nvPr/>
          </p:nvCxnSpPr>
          <p:spPr>
            <a:xfrm>
              <a:off x="0" y="2578875"/>
              <a:ext cx="358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9"/>
          <p:cNvSpPr txBox="1"/>
          <p:nvPr>
            <p:ph type="title"/>
          </p:nvPr>
        </p:nvSpPr>
        <p:spPr>
          <a:xfrm>
            <a:off x="1828800" y="1537513"/>
            <a:ext cx="5486400" cy="61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1"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5" name="Google Shape;105;p9"/>
          <p:cNvSpPr txBox="1"/>
          <p:nvPr>
            <p:ph idx="1" type="subTitle"/>
          </p:nvPr>
        </p:nvSpPr>
        <p:spPr>
          <a:xfrm>
            <a:off x="1828800" y="2370888"/>
            <a:ext cx="5486400" cy="12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106" name="Google Shape;106;p9"/>
          <p:cNvGrpSpPr/>
          <p:nvPr/>
        </p:nvGrpSpPr>
        <p:grpSpPr>
          <a:xfrm>
            <a:off x="8739450" y="761550"/>
            <a:ext cx="404550" cy="3620400"/>
            <a:chOff x="8739450" y="761550"/>
            <a:chExt cx="404550" cy="3620400"/>
          </a:xfrm>
        </p:grpSpPr>
        <p:cxnSp>
          <p:nvCxnSpPr>
            <p:cNvPr id="107" name="Google Shape;107;p9"/>
            <p:cNvCxnSpPr/>
            <p:nvPr/>
          </p:nvCxnSpPr>
          <p:spPr>
            <a:xfrm>
              <a:off x="8739450" y="761550"/>
              <a:ext cx="0" cy="1778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" name="Google Shape;108;p9"/>
            <p:cNvCxnSpPr/>
            <p:nvPr/>
          </p:nvCxnSpPr>
          <p:spPr>
            <a:xfrm>
              <a:off x="8739450" y="2631750"/>
              <a:ext cx="600" cy="1750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" name="Google Shape;109;p9"/>
            <p:cNvCxnSpPr/>
            <p:nvPr/>
          </p:nvCxnSpPr>
          <p:spPr>
            <a:xfrm>
              <a:off x="8785200" y="2578875"/>
              <a:ext cx="358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10" name="Google Shape;110;p9"/>
          <p:cNvGrpSpPr/>
          <p:nvPr/>
        </p:nvGrpSpPr>
        <p:grpSpPr>
          <a:xfrm>
            <a:off x="710100" y="4738650"/>
            <a:ext cx="7729400" cy="404850"/>
            <a:chOff x="710100" y="4738650"/>
            <a:chExt cx="7729400" cy="404850"/>
          </a:xfrm>
        </p:grpSpPr>
        <p:cxnSp>
          <p:nvCxnSpPr>
            <p:cNvPr id="111" name="Google Shape;111;p9"/>
            <p:cNvCxnSpPr/>
            <p:nvPr/>
          </p:nvCxnSpPr>
          <p:spPr>
            <a:xfrm>
              <a:off x="710100" y="4738950"/>
              <a:ext cx="3830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" name="Google Shape;112;p9"/>
            <p:cNvCxnSpPr/>
            <p:nvPr/>
          </p:nvCxnSpPr>
          <p:spPr>
            <a:xfrm>
              <a:off x="4648400" y="4738650"/>
              <a:ext cx="379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" name="Google Shape;113;p9"/>
            <p:cNvCxnSpPr/>
            <p:nvPr/>
          </p:nvCxnSpPr>
          <p:spPr>
            <a:xfrm rot="5400000">
              <a:off x="4406850" y="4964100"/>
              <a:ext cx="358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14" name="Google Shape;114;p9"/>
          <p:cNvGrpSpPr/>
          <p:nvPr/>
        </p:nvGrpSpPr>
        <p:grpSpPr>
          <a:xfrm>
            <a:off x="707300" y="0"/>
            <a:ext cx="7729400" cy="404850"/>
            <a:chOff x="707300" y="0"/>
            <a:chExt cx="7729400" cy="404850"/>
          </a:xfrm>
        </p:grpSpPr>
        <p:cxnSp>
          <p:nvCxnSpPr>
            <p:cNvPr id="115" name="Google Shape;115;p9"/>
            <p:cNvCxnSpPr/>
            <p:nvPr/>
          </p:nvCxnSpPr>
          <p:spPr>
            <a:xfrm>
              <a:off x="707300" y="404550"/>
              <a:ext cx="3830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" name="Google Shape;116;p9"/>
            <p:cNvCxnSpPr/>
            <p:nvPr/>
          </p:nvCxnSpPr>
          <p:spPr>
            <a:xfrm>
              <a:off x="4645600" y="404850"/>
              <a:ext cx="379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" name="Google Shape;117;p9"/>
            <p:cNvCxnSpPr/>
            <p:nvPr/>
          </p:nvCxnSpPr>
          <p:spPr>
            <a:xfrm rot="-5400000">
              <a:off x="4404050" y="179400"/>
              <a:ext cx="358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18" name="Google Shape;118;p9"/>
          <p:cNvGrpSpPr/>
          <p:nvPr/>
        </p:nvGrpSpPr>
        <p:grpSpPr>
          <a:xfrm>
            <a:off x="0" y="761550"/>
            <a:ext cx="404550" cy="3620400"/>
            <a:chOff x="0" y="761550"/>
            <a:chExt cx="404550" cy="3620400"/>
          </a:xfrm>
        </p:grpSpPr>
        <p:cxnSp>
          <p:nvCxnSpPr>
            <p:cNvPr id="119" name="Google Shape;119;p9"/>
            <p:cNvCxnSpPr/>
            <p:nvPr/>
          </p:nvCxnSpPr>
          <p:spPr>
            <a:xfrm>
              <a:off x="404550" y="761550"/>
              <a:ext cx="0" cy="1778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" name="Google Shape;120;p9"/>
            <p:cNvCxnSpPr/>
            <p:nvPr/>
          </p:nvCxnSpPr>
          <p:spPr>
            <a:xfrm flipH="1">
              <a:off x="403950" y="2631750"/>
              <a:ext cx="600" cy="1750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" name="Google Shape;121;p9"/>
            <p:cNvCxnSpPr/>
            <p:nvPr/>
          </p:nvCxnSpPr>
          <p:spPr>
            <a:xfrm>
              <a:off x="0" y="2578875"/>
              <a:ext cx="358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"/>
          <p:cNvSpPr txBox="1"/>
          <p:nvPr>
            <p:ph type="title"/>
          </p:nvPr>
        </p:nvSpPr>
        <p:spPr>
          <a:xfrm>
            <a:off x="710100" y="532950"/>
            <a:ext cx="2463600" cy="22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0"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24" name="Google Shape;124;p10"/>
          <p:cNvCxnSpPr/>
          <p:nvPr/>
        </p:nvCxnSpPr>
        <p:spPr>
          <a:xfrm>
            <a:off x="404550" y="761550"/>
            <a:ext cx="0" cy="1778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" name="Google Shape;125;p10"/>
          <p:cNvCxnSpPr/>
          <p:nvPr/>
        </p:nvCxnSpPr>
        <p:spPr>
          <a:xfrm flipH="1">
            <a:off x="403950" y="2631750"/>
            <a:ext cx="600" cy="1750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10"/>
          <p:cNvCxnSpPr/>
          <p:nvPr/>
        </p:nvCxnSpPr>
        <p:spPr>
          <a:xfrm rot="10800000">
            <a:off x="0" y="2586000"/>
            <a:ext cx="358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10"/>
          <p:cNvCxnSpPr/>
          <p:nvPr/>
        </p:nvCxnSpPr>
        <p:spPr>
          <a:xfrm>
            <a:off x="8739450" y="761550"/>
            <a:ext cx="0" cy="1778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" name="Google Shape;128;p10"/>
          <p:cNvCxnSpPr/>
          <p:nvPr/>
        </p:nvCxnSpPr>
        <p:spPr>
          <a:xfrm>
            <a:off x="8739450" y="2631750"/>
            <a:ext cx="600" cy="1750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10"/>
          <p:cNvCxnSpPr/>
          <p:nvPr/>
        </p:nvCxnSpPr>
        <p:spPr>
          <a:xfrm>
            <a:off x="8785200" y="2586000"/>
            <a:ext cx="358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0"/>
          <p:cNvCxnSpPr/>
          <p:nvPr/>
        </p:nvCxnSpPr>
        <p:spPr>
          <a:xfrm>
            <a:off x="710100" y="4738950"/>
            <a:ext cx="3830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0"/>
          <p:cNvCxnSpPr/>
          <p:nvPr/>
        </p:nvCxnSpPr>
        <p:spPr>
          <a:xfrm>
            <a:off x="4648400" y="4738650"/>
            <a:ext cx="3791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10"/>
          <p:cNvCxnSpPr/>
          <p:nvPr/>
        </p:nvCxnSpPr>
        <p:spPr>
          <a:xfrm rot="5400000">
            <a:off x="4406850" y="4964100"/>
            <a:ext cx="358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ZCOOL XiaoWei"/>
              <a:buNone/>
              <a:defRPr sz="3600">
                <a:solidFill>
                  <a:schemeClr val="dk1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COOL XiaoWei"/>
              <a:buNone/>
              <a:defRPr sz="2800">
                <a:solidFill>
                  <a:schemeClr val="dk1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COOL XiaoWei"/>
              <a:buNone/>
              <a:defRPr sz="2800">
                <a:solidFill>
                  <a:schemeClr val="dk1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COOL XiaoWei"/>
              <a:buNone/>
              <a:defRPr sz="2800">
                <a:solidFill>
                  <a:schemeClr val="dk1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COOL XiaoWei"/>
              <a:buNone/>
              <a:defRPr sz="2800">
                <a:solidFill>
                  <a:schemeClr val="dk1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COOL XiaoWei"/>
              <a:buNone/>
              <a:defRPr sz="2800">
                <a:solidFill>
                  <a:schemeClr val="dk1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COOL XiaoWei"/>
              <a:buNone/>
              <a:defRPr sz="2800">
                <a:solidFill>
                  <a:schemeClr val="dk1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COOL XiaoWei"/>
              <a:buNone/>
              <a:defRPr sz="2800">
                <a:solidFill>
                  <a:schemeClr val="dk1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COOL XiaoWei"/>
              <a:buNone/>
              <a:defRPr sz="2800">
                <a:solidFill>
                  <a:schemeClr val="dk1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●"/>
              <a:defRPr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302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○"/>
              <a:defRPr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302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■"/>
              <a:defRPr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302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●"/>
              <a:defRPr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302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○"/>
              <a:defRPr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302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■"/>
              <a:defRPr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302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●"/>
              <a:defRPr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302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○"/>
              <a:defRPr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302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■"/>
              <a:defRPr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8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352" name="Google Shape;352;p28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23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Relationship Id="rId7" Type="http://schemas.openxmlformats.org/officeDocument/2006/relationships/image" Target="../media/image22.png"/><Relationship Id="rId8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bit.ly/2PfT4lq" TargetMode="Externa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0"/>
          <p:cNvSpPr txBox="1"/>
          <p:nvPr>
            <p:ph type="ctrTitle"/>
          </p:nvPr>
        </p:nvSpPr>
        <p:spPr>
          <a:xfrm>
            <a:off x="2068950" y="1118550"/>
            <a:ext cx="5006100" cy="151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Project Management application</a:t>
            </a:r>
            <a:endParaRPr sz="4800"/>
          </a:p>
        </p:txBody>
      </p:sp>
      <p:sp>
        <p:nvSpPr>
          <p:cNvPr id="359" name="Google Shape;359;p30"/>
          <p:cNvSpPr txBox="1"/>
          <p:nvPr>
            <p:ph idx="1" type="subTitle"/>
          </p:nvPr>
        </p:nvSpPr>
        <p:spPr>
          <a:xfrm>
            <a:off x="2071050" y="3779208"/>
            <a:ext cx="5001900" cy="27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Christina Bolashikova, 10V</a:t>
            </a:r>
            <a:endParaRPr sz="1900">
              <a:solidFill>
                <a:schemeClr val="dk1"/>
              </a:solidFill>
            </a:endParaRPr>
          </a:p>
        </p:txBody>
      </p:sp>
      <p:cxnSp>
        <p:nvCxnSpPr>
          <p:cNvPr id="360" name="Google Shape;360;p30"/>
          <p:cNvCxnSpPr/>
          <p:nvPr/>
        </p:nvCxnSpPr>
        <p:spPr>
          <a:xfrm flipH="1" rot="10800000">
            <a:off x="1232844" y="3709125"/>
            <a:ext cx="6678300" cy="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" name="Google Shape;361;p30"/>
          <p:cNvCxnSpPr/>
          <p:nvPr/>
        </p:nvCxnSpPr>
        <p:spPr>
          <a:xfrm>
            <a:off x="1232850" y="4121675"/>
            <a:ext cx="667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30"/>
          <p:cNvSpPr/>
          <p:nvPr/>
        </p:nvSpPr>
        <p:spPr>
          <a:xfrm>
            <a:off x="8481180" y="313458"/>
            <a:ext cx="385430" cy="385430"/>
          </a:xfrm>
          <a:custGeom>
            <a:rect b="b" l="l" r="r" t="t"/>
            <a:pathLst>
              <a:path extrusionOk="0" h="31690" w="31690">
                <a:moveTo>
                  <a:pt x="27053" y="27053"/>
                </a:moveTo>
                <a:lnTo>
                  <a:pt x="27053" y="27053"/>
                </a:lnTo>
                <a:lnTo>
                  <a:pt x="27053" y="27053"/>
                </a:lnTo>
                <a:close/>
                <a:moveTo>
                  <a:pt x="15845" y="0"/>
                </a:moveTo>
                <a:lnTo>
                  <a:pt x="13143" y="9374"/>
                </a:lnTo>
                <a:lnTo>
                  <a:pt x="4604" y="4670"/>
                </a:lnTo>
                <a:lnTo>
                  <a:pt x="9374" y="13176"/>
                </a:lnTo>
                <a:lnTo>
                  <a:pt x="1" y="15845"/>
                </a:lnTo>
                <a:lnTo>
                  <a:pt x="9374" y="18547"/>
                </a:lnTo>
                <a:lnTo>
                  <a:pt x="4604" y="27053"/>
                </a:lnTo>
                <a:lnTo>
                  <a:pt x="13143" y="22350"/>
                </a:lnTo>
                <a:lnTo>
                  <a:pt x="15845" y="31690"/>
                </a:lnTo>
                <a:lnTo>
                  <a:pt x="18514" y="22350"/>
                </a:lnTo>
                <a:lnTo>
                  <a:pt x="27053" y="27053"/>
                </a:lnTo>
                <a:lnTo>
                  <a:pt x="22283" y="18547"/>
                </a:lnTo>
                <a:lnTo>
                  <a:pt x="31690" y="15845"/>
                </a:lnTo>
                <a:lnTo>
                  <a:pt x="22283" y="13176"/>
                </a:lnTo>
                <a:lnTo>
                  <a:pt x="27053" y="4670"/>
                </a:lnTo>
                <a:lnTo>
                  <a:pt x="18514" y="9374"/>
                </a:lnTo>
                <a:lnTo>
                  <a:pt x="15845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0"/>
          <p:cNvSpPr/>
          <p:nvPr/>
        </p:nvSpPr>
        <p:spPr>
          <a:xfrm>
            <a:off x="303550" y="4414938"/>
            <a:ext cx="384083" cy="384016"/>
          </a:xfrm>
          <a:custGeom>
            <a:rect b="b" l="l" r="r" t="t"/>
            <a:pathLst>
              <a:path extrusionOk="0" h="31691" w="31690">
                <a:moveTo>
                  <a:pt x="15845" y="1"/>
                </a:moveTo>
                <a:lnTo>
                  <a:pt x="12342" y="12343"/>
                </a:lnTo>
                <a:lnTo>
                  <a:pt x="0" y="15846"/>
                </a:lnTo>
                <a:lnTo>
                  <a:pt x="12342" y="19382"/>
                </a:lnTo>
                <a:lnTo>
                  <a:pt x="15845" y="31690"/>
                </a:lnTo>
                <a:lnTo>
                  <a:pt x="19381" y="19382"/>
                </a:lnTo>
                <a:lnTo>
                  <a:pt x="31689" y="15846"/>
                </a:lnTo>
                <a:lnTo>
                  <a:pt x="19381" y="12343"/>
                </a:lnTo>
                <a:lnTo>
                  <a:pt x="15845" y="1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1"/>
          <p:cNvSpPr txBox="1"/>
          <p:nvPr>
            <p:ph idx="15" type="title"/>
          </p:nvPr>
        </p:nvSpPr>
        <p:spPr>
          <a:xfrm>
            <a:off x="713225" y="521225"/>
            <a:ext cx="7717500" cy="49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Stages of realization</a:t>
            </a:r>
            <a:endParaRPr sz="3700"/>
          </a:p>
        </p:txBody>
      </p:sp>
      <p:sp>
        <p:nvSpPr>
          <p:cNvPr id="369" name="Google Shape;369;p31"/>
          <p:cNvSpPr txBox="1"/>
          <p:nvPr>
            <p:ph idx="5" type="subTitle"/>
          </p:nvPr>
        </p:nvSpPr>
        <p:spPr>
          <a:xfrm>
            <a:off x="6183963" y="3133662"/>
            <a:ext cx="1795500" cy="31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Presentation</a:t>
            </a:r>
            <a:endParaRPr/>
          </a:p>
        </p:txBody>
      </p:sp>
      <p:sp>
        <p:nvSpPr>
          <p:cNvPr id="370" name="Google Shape;370;p31"/>
          <p:cNvSpPr txBox="1"/>
          <p:nvPr>
            <p:ph idx="8" type="subTitle"/>
          </p:nvPr>
        </p:nvSpPr>
        <p:spPr>
          <a:xfrm>
            <a:off x="3675863" y="3133662"/>
            <a:ext cx="1792200" cy="31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</a:t>
            </a:r>
            <a:r>
              <a:rPr lang="en"/>
              <a:t>Working</a:t>
            </a:r>
            <a:endParaRPr/>
          </a:p>
        </p:txBody>
      </p:sp>
      <p:sp>
        <p:nvSpPr>
          <p:cNvPr id="371" name="Google Shape;371;p31"/>
          <p:cNvSpPr txBox="1"/>
          <p:nvPr>
            <p:ph idx="14" type="subTitle"/>
          </p:nvPr>
        </p:nvSpPr>
        <p:spPr>
          <a:xfrm>
            <a:off x="1164463" y="3133662"/>
            <a:ext cx="1795500" cy="31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</a:t>
            </a:r>
            <a:r>
              <a:rPr lang="en"/>
              <a:t>Planning</a:t>
            </a:r>
            <a:endParaRPr/>
          </a:p>
        </p:txBody>
      </p:sp>
      <p:sp>
        <p:nvSpPr>
          <p:cNvPr id="372" name="Google Shape;372;p31"/>
          <p:cNvSpPr/>
          <p:nvPr/>
        </p:nvSpPr>
        <p:spPr>
          <a:xfrm>
            <a:off x="707295" y="586584"/>
            <a:ext cx="384083" cy="384016"/>
          </a:xfrm>
          <a:custGeom>
            <a:rect b="b" l="l" r="r" t="t"/>
            <a:pathLst>
              <a:path extrusionOk="0" h="31691" w="31690">
                <a:moveTo>
                  <a:pt x="15845" y="1"/>
                </a:moveTo>
                <a:lnTo>
                  <a:pt x="12342" y="12343"/>
                </a:lnTo>
                <a:lnTo>
                  <a:pt x="0" y="15846"/>
                </a:lnTo>
                <a:lnTo>
                  <a:pt x="12342" y="19382"/>
                </a:lnTo>
                <a:lnTo>
                  <a:pt x="15845" y="31690"/>
                </a:lnTo>
                <a:lnTo>
                  <a:pt x="19381" y="19382"/>
                </a:lnTo>
                <a:lnTo>
                  <a:pt x="31689" y="15846"/>
                </a:lnTo>
                <a:lnTo>
                  <a:pt x="19381" y="12343"/>
                </a:lnTo>
                <a:lnTo>
                  <a:pt x="15845" y="1"/>
                </a:lnTo>
                <a:close/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1"/>
          <p:cNvSpPr/>
          <p:nvPr/>
        </p:nvSpPr>
        <p:spPr>
          <a:xfrm>
            <a:off x="8051275" y="585877"/>
            <a:ext cx="385430" cy="385430"/>
          </a:xfrm>
          <a:custGeom>
            <a:rect b="b" l="l" r="r" t="t"/>
            <a:pathLst>
              <a:path extrusionOk="0" h="31690" w="31690">
                <a:moveTo>
                  <a:pt x="27053" y="27053"/>
                </a:moveTo>
                <a:lnTo>
                  <a:pt x="27053" y="27053"/>
                </a:lnTo>
                <a:lnTo>
                  <a:pt x="27053" y="27053"/>
                </a:lnTo>
                <a:close/>
                <a:moveTo>
                  <a:pt x="15845" y="0"/>
                </a:moveTo>
                <a:lnTo>
                  <a:pt x="13143" y="9374"/>
                </a:lnTo>
                <a:lnTo>
                  <a:pt x="4604" y="4670"/>
                </a:lnTo>
                <a:lnTo>
                  <a:pt x="9374" y="13176"/>
                </a:lnTo>
                <a:lnTo>
                  <a:pt x="1" y="15845"/>
                </a:lnTo>
                <a:lnTo>
                  <a:pt x="9374" y="18547"/>
                </a:lnTo>
                <a:lnTo>
                  <a:pt x="4604" y="27053"/>
                </a:lnTo>
                <a:lnTo>
                  <a:pt x="13143" y="22350"/>
                </a:lnTo>
                <a:lnTo>
                  <a:pt x="15845" y="31690"/>
                </a:lnTo>
                <a:lnTo>
                  <a:pt x="18514" y="22350"/>
                </a:lnTo>
                <a:lnTo>
                  <a:pt x="27053" y="27053"/>
                </a:lnTo>
                <a:lnTo>
                  <a:pt x="22283" y="18547"/>
                </a:lnTo>
                <a:lnTo>
                  <a:pt x="31690" y="15845"/>
                </a:lnTo>
                <a:lnTo>
                  <a:pt x="22283" y="13176"/>
                </a:lnTo>
                <a:lnTo>
                  <a:pt x="27053" y="4670"/>
                </a:lnTo>
                <a:lnTo>
                  <a:pt x="18514" y="9374"/>
                </a:lnTo>
                <a:lnTo>
                  <a:pt x="15845" y="0"/>
                </a:lnTo>
                <a:close/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4" name="Google Shape;374;p31"/>
          <p:cNvGrpSpPr/>
          <p:nvPr/>
        </p:nvGrpSpPr>
        <p:grpSpPr>
          <a:xfrm>
            <a:off x="1342213" y="1873801"/>
            <a:ext cx="1440000" cy="1034098"/>
            <a:chOff x="868072" y="1701626"/>
            <a:chExt cx="1440000" cy="1034098"/>
          </a:xfrm>
        </p:grpSpPr>
        <p:cxnSp>
          <p:nvCxnSpPr>
            <p:cNvPr id="375" name="Google Shape;375;p31"/>
            <p:cNvCxnSpPr/>
            <p:nvPr/>
          </p:nvCxnSpPr>
          <p:spPr>
            <a:xfrm>
              <a:off x="868072" y="2219750"/>
              <a:ext cx="449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6" name="Google Shape;376;p31"/>
            <p:cNvCxnSpPr/>
            <p:nvPr/>
          </p:nvCxnSpPr>
          <p:spPr>
            <a:xfrm>
              <a:off x="1589600" y="1701626"/>
              <a:ext cx="0" cy="294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7" name="Google Shape;377;p31"/>
            <p:cNvCxnSpPr/>
            <p:nvPr/>
          </p:nvCxnSpPr>
          <p:spPr>
            <a:xfrm>
              <a:off x="1589600" y="2441424"/>
              <a:ext cx="0" cy="294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8" name="Google Shape;378;p31"/>
            <p:cNvCxnSpPr/>
            <p:nvPr/>
          </p:nvCxnSpPr>
          <p:spPr>
            <a:xfrm>
              <a:off x="1858672" y="2219750"/>
              <a:ext cx="449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79" name="Google Shape;379;p31"/>
          <p:cNvGrpSpPr/>
          <p:nvPr/>
        </p:nvGrpSpPr>
        <p:grpSpPr>
          <a:xfrm>
            <a:off x="3851955" y="1873801"/>
            <a:ext cx="1440000" cy="1034098"/>
            <a:chOff x="868072" y="1701626"/>
            <a:chExt cx="1440000" cy="1034098"/>
          </a:xfrm>
        </p:grpSpPr>
        <p:cxnSp>
          <p:nvCxnSpPr>
            <p:cNvPr id="380" name="Google Shape;380;p31"/>
            <p:cNvCxnSpPr/>
            <p:nvPr/>
          </p:nvCxnSpPr>
          <p:spPr>
            <a:xfrm>
              <a:off x="868072" y="2219750"/>
              <a:ext cx="449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1" name="Google Shape;381;p31"/>
            <p:cNvCxnSpPr/>
            <p:nvPr/>
          </p:nvCxnSpPr>
          <p:spPr>
            <a:xfrm>
              <a:off x="1589600" y="1701626"/>
              <a:ext cx="0" cy="294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2" name="Google Shape;382;p31"/>
            <p:cNvCxnSpPr/>
            <p:nvPr/>
          </p:nvCxnSpPr>
          <p:spPr>
            <a:xfrm>
              <a:off x="1589600" y="2441424"/>
              <a:ext cx="0" cy="294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3" name="Google Shape;383;p31"/>
            <p:cNvCxnSpPr/>
            <p:nvPr/>
          </p:nvCxnSpPr>
          <p:spPr>
            <a:xfrm>
              <a:off x="1858672" y="2219750"/>
              <a:ext cx="449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84" name="Google Shape;384;p31"/>
          <p:cNvGrpSpPr/>
          <p:nvPr/>
        </p:nvGrpSpPr>
        <p:grpSpPr>
          <a:xfrm>
            <a:off x="6361663" y="1873801"/>
            <a:ext cx="1440000" cy="1034098"/>
            <a:chOff x="868072" y="1701626"/>
            <a:chExt cx="1440000" cy="1034098"/>
          </a:xfrm>
        </p:grpSpPr>
        <p:cxnSp>
          <p:nvCxnSpPr>
            <p:cNvPr id="385" name="Google Shape;385;p31"/>
            <p:cNvCxnSpPr/>
            <p:nvPr/>
          </p:nvCxnSpPr>
          <p:spPr>
            <a:xfrm>
              <a:off x="868072" y="2219750"/>
              <a:ext cx="449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6" name="Google Shape;386;p31"/>
            <p:cNvCxnSpPr/>
            <p:nvPr/>
          </p:nvCxnSpPr>
          <p:spPr>
            <a:xfrm>
              <a:off x="1589600" y="1701626"/>
              <a:ext cx="0" cy="294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7" name="Google Shape;387;p31"/>
            <p:cNvCxnSpPr/>
            <p:nvPr/>
          </p:nvCxnSpPr>
          <p:spPr>
            <a:xfrm>
              <a:off x="1589600" y="2441424"/>
              <a:ext cx="0" cy="294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8" name="Google Shape;388;p31"/>
            <p:cNvCxnSpPr/>
            <p:nvPr/>
          </p:nvCxnSpPr>
          <p:spPr>
            <a:xfrm>
              <a:off x="1858672" y="2219750"/>
              <a:ext cx="449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89" name="Google Shape;389;p31"/>
          <p:cNvGrpSpPr/>
          <p:nvPr/>
        </p:nvGrpSpPr>
        <p:grpSpPr>
          <a:xfrm>
            <a:off x="1873088" y="2222085"/>
            <a:ext cx="378270" cy="337551"/>
            <a:chOff x="-42996150" y="3612600"/>
            <a:chExt cx="323750" cy="288900"/>
          </a:xfrm>
        </p:grpSpPr>
        <p:sp>
          <p:nvSpPr>
            <p:cNvPr id="390" name="Google Shape;390;p31"/>
            <p:cNvSpPr/>
            <p:nvPr/>
          </p:nvSpPr>
          <p:spPr>
            <a:xfrm>
              <a:off x="-42914225" y="3612600"/>
              <a:ext cx="241825" cy="239275"/>
            </a:xfrm>
            <a:custGeom>
              <a:rect b="b" l="l" r="r" t="t"/>
              <a:pathLst>
                <a:path extrusionOk="0" h="9571" w="9673">
                  <a:moveTo>
                    <a:pt x="5963" y="1"/>
                  </a:moveTo>
                  <a:cubicBezTo>
                    <a:pt x="5661" y="1"/>
                    <a:pt x="5365" y="127"/>
                    <a:pt x="5136" y="371"/>
                  </a:cubicBezTo>
                  <a:lnTo>
                    <a:pt x="0" y="5507"/>
                  </a:lnTo>
                  <a:lnTo>
                    <a:pt x="4064" y="9571"/>
                  </a:lnTo>
                  <a:lnTo>
                    <a:pt x="9200" y="4436"/>
                  </a:lnTo>
                  <a:cubicBezTo>
                    <a:pt x="9672" y="3963"/>
                    <a:pt x="9672" y="3207"/>
                    <a:pt x="9200" y="2734"/>
                  </a:cubicBezTo>
                  <a:lnTo>
                    <a:pt x="6868" y="434"/>
                  </a:lnTo>
                  <a:cubicBezTo>
                    <a:pt x="6609" y="143"/>
                    <a:pt x="6283" y="1"/>
                    <a:pt x="5963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-42946525" y="3762850"/>
              <a:ext cx="118950" cy="118950"/>
            </a:xfrm>
            <a:custGeom>
              <a:rect b="b" l="l" r="r" t="t"/>
              <a:pathLst>
                <a:path extrusionOk="0" h="4758" w="4758">
                  <a:moveTo>
                    <a:pt x="725" y="1"/>
                  </a:moveTo>
                  <a:lnTo>
                    <a:pt x="473" y="284"/>
                  </a:lnTo>
                  <a:cubicBezTo>
                    <a:pt x="253" y="505"/>
                    <a:pt x="95" y="820"/>
                    <a:pt x="95" y="1198"/>
                  </a:cubicBezTo>
                  <a:cubicBezTo>
                    <a:pt x="95" y="1450"/>
                    <a:pt x="190" y="1765"/>
                    <a:pt x="442" y="1986"/>
                  </a:cubicBezTo>
                  <a:cubicBezTo>
                    <a:pt x="631" y="2112"/>
                    <a:pt x="599" y="2458"/>
                    <a:pt x="442" y="2616"/>
                  </a:cubicBezTo>
                  <a:lnTo>
                    <a:pt x="1" y="3025"/>
                  </a:lnTo>
                  <a:lnTo>
                    <a:pt x="1733" y="4758"/>
                  </a:lnTo>
                  <a:lnTo>
                    <a:pt x="2174" y="4348"/>
                  </a:lnTo>
                  <a:cubicBezTo>
                    <a:pt x="2253" y="4270"/>
                    <a:pt x="2363" y="4230"/>
                    <a:pt x="2478" y="4230"/>
                  </a:cubicBezTo>
                  <a:cubicBezTo>
                    <a:pt x="2592" y="4230"/>
                    <a:pt x="2710" y="4270"/>
                    <a:pt x="2804" y="4348"/>
                  </a:cubicBezTo>
                  <a:cubicBezTo>
                    <a:pt x="3025" y="4569"/>
                    <a:pt x="3340" y="4695"/>
                    <a:pt x="3655" y="4695"/>
                  </a:cubicBezTo>
                  <a:cubicBezTo>
                    <a:pt x="3970" y="4695"/>
                    <a:pt x="4254" y="4569"/>
                    <a:pt x="4506" y="4348"/>
                  </a:cubicBezTo>
                  <a:lnTo>
                    <a:pt x="4758" y="4065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-42996150" y="3855800"/>
              <a:ext cx="78000" cy="45700"/>
            </a:xfrm>
            <a:custGeom>
              <a:rect b="b" l="l" r="r" t="t"/>
              <a:pathLst>
                <a:path extrusionOk="0" h="1828" w="3120">
                  <a:moveTo>
                    <a:pt x="1450" y="0"/>
                  </a:moveTo>
                  <a:lnTo>
                    <a:pt x="253" y="1166"/>
                  </a:lnTo>
                  <a:cubicBezTo>
                    <a:pt x="1" y="1355"/>
                    <a:pt x="190" y="1828"/>
                    <a:pt x="536" y="1828"/>
                  </a:cubicBezTo>
                  <a:lnTo>
                    <a:pt x="2773" y="1828"/>
                  </a:lnTo>
                  <a:cubicBezTo>
                    <a:pt x="2931" y="1828"/>
                    <a:pt x="3025" y="1765"/>
                    <a:pt x="3120" y="1670"/>
                  </a:cubicBezTo>
                  <a:lnTo>
                    <a:pt x="1450" y="0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" name="Google Shape;393;p31"/>
          <p:cNvGrpSpPr/>
          <p:nvPr/>
        </p:nvGrpSpPr>
        <p:grpSpPr>
          <a:xfrm>
            <a:off x="6924555" y="2222075"/>
            <a:ext cx="314334" cy="337549"/>
            <a:chOff x="-64044600" y="3360375"/>
            <a:chExt cx="315850" cy="316650"/>
          </a:xfrm>
        </p:grpSpPr>
        <p:sp>
          <p:nvSpPr>
            <p:cNvPr id="394" name="Google Shape;394;p31"/>
            <p:cNvSpPr/>
            <p:nvPr/>
          </p:nvSpPr>
          <p:spPr>
            <a:xfrm>
              <a:off x="-63980025" y="3532875"/>
              <a:ext cx="185900" cy="144150"/>
            </a:xfrm>
            <a:custGeom>
              <a:rect b="b" l="l" r="r" t="t"/>
              <a:pathLst>
                <a:path extrusionOk="0" h="5766" w="7436"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20"/>
                    <a:pt x="410" y="820"/>
                  </a:cubicBezTo>
                  <a:lnTo>
                    <a:pt x="883" y="820"/>
                  </a:lnTo>
                  <a:lnTo>
                    <a:pt x="1670" y="5419"/>
                  </a:lnTo>
                  <a:cubicBezTo>
                    <a:pt x="1702" y="5608"/>
                    <a:pt x="1859" y="5766"/>
                    <a:pt x="2048" y="5766"/>
                  </a:cubicBezTo>
                  <a:lnTo>
                    <a:pt x="5356" y="5766"/>
                  </a:lnTo>
                  <a:cubicBezTo>
                    <a:pt x="5545" y="5766"/>
                    <a:pt x="5766" y="5608"/>
                    <a:pt x="5766" y="5419"/>
                  </a:cubicBezTo>
                  <a:lnTo>
                    <a:pt x="6554" y="820"/>
                  </a:lnTo>
                  <a:lnTo>
                    <a:pt x="7026" y="820"/>
                  </a:lnTo>
                  <a:cubicBezTo>
                    <a:pt x="7247" y="820"/>
                    <a:pt x="7404" y="630"/>
                    <a:pt x="7404" y="410"/>
                  </a:cubicBezTo>
                  <a:cubicBezTo>
                    <a:pt x="7436" y="189"/>
                    <a:pt x="7247" y="0"/>
                    <a:pt x="7026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-64044600" y="3360375"/>
              <a:ext cx="315850" cy="152825"/>
            </a:xfrm>
            <a:custGeom>
              <a:rect b="b" l="l" r="r" t="t"/>
              <a:pathLst>
                <a:path extrusionOk="0" h="6113" w="12634">
                  <a:moveTo>
                    <a:pt x="378" y="1"/>
                  </a:moveTo>
                  <a:cubicBezTo>
                    <a:pt x="158" y="1"/>
                    <a:pt x="0" y="190"/>
                    <a:pt x="0" y="442"/>
                  </a:cubicBezTo>
                  <a:lnTo>
                    <a:pt x="0" y="5672"/>
                  </a:lnTo>
                  <a:cubicBezTo>
                    <a:pt x="0" y="5892"/>
                    <a:pt x="189" y="6113"/>
                    <a:pt x="378" y="6113"/>
                  </a:cubicBezTo>
                  <a:lnTo>
                    <a:pt x="3088" y="6113"/>
                  </a:lnTo>
                  <a:cubicBezTo>
                    <a:pt x="3245" y="5514"/>
                    <a:pt x="3560" y="4947"/>
                    <a:pt x="4001" y="4569"/>
                  </a:cubicBezTo>
                  <a:cubicBezTo>
                    <a:pt x="3875" y="4285"/>
                    <a:pt x="3812" y="3970"/>
                    <a:pt x="3812" y="3624"/>
                  </a:cubicBezTo>
                  <a:cubicBezTo>
                    <a:pt x="3812" y="2238"/>
                    <a:pt x="4915" y="1135"/>
                    <a:pt x="6301" y="1135"/>
                  </a:cubicBezTo>
                  <a:cubicBezTo>
                    <a:pt x="7656" y="1135"/>
                    <a:pt x="8759" y="2238"/>
                    <a:pt x="8759" y="3624"/>
                  </a:cubicBezTo>
                  <a:cubicBezTo>
                    <a:pt x="8759" y="3939"/>
                    <a:pt x="8696" y="4254"/>
                    <a:pt x="8570" y="4569"/>
                  </a:cubicBezTo>
                  <a:cubicBezTo>
                    <a:pt x="9011" y="5010"/>
                    <a:pt x="9326" y="5514"/>
                    <a:pt x="9483" y="6113"/>
                  </a:cubicBezTo>
                  <a:lnTo>
                    <a:pt x="12193" y="6113"/>
                  </a:lnTo>
                  <a:cubicBezTo>
                    <a:pt x="12445" y="6113"/>
                    <a:pt x="12602" y="5892"/>
                    <a:pt x="12602" y="5672"/>
                  </a:cubicBezTo>
                  <a:lnTo>
                    <a:pt x="12602" y="442"/>
                  </a:lnTo>
                  <a:cubicBezTo>
                    <a:pt x="12634" y="190"/>
                    <a:pt x="12445" y="1"/>
                    <a:pt x="122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-63945375" y="3408425"/>
              <a:ext cx="117375" cy="103200"/>
            </a:xfrm>
            <a:custGeom>
              <a:rect b="b" l="l" r="r" t="t"/>
              <a:pathLst>
                <a:path extrusionOk="0" h="4128" w="4695">
                  <a:moveTo>
                    <a:pt x="2364" y="1"/>
                  </a:moveTo>
                  <a:cubicBezTo>
                    <a:pt x="1450" y="1"/>
                    <a:pt x="694" y="757"/>
                    <a:pt x="694" y="1670"/>
                  </a:cubicBezTo>
                  <a:cubicBezTo>
                    <a:pt x="694" y="2080"/>
                    <a:pt x="851" y="2489"/>
                    <a:pt x="1167" y="2805"/>
                  </a:cubicBezTo>
                  <a:cubicBezTo>
                    <a:pt x="599" y="3120"/>
                    <a:pt x="190" y="3592"/>
                    <a:pt x="1" y="4128"/>
                  </a:cubicBezTo>
                  <a:lnTo>
                    <a:pt x="4695" y="4128"/>
                  </a:lnTo>
                  <a:cubicBezTo>
                    <a:pt x="4475" y="3561"/>
                    <a:pt x="4065" y="3088"/>
                    <a:pt x="3529" y="2805"/>
                  </a:cubicBezTo>
                  <a:cubicBezTo>
                    <a:pt x="3813" y="2489"/>
                    <a:pt x="4002" y="2080"/>
                    <a:pt x="4002" y="1670"/>
                  </a:cubicBezTo>
                  <a:cubicBezTo>
                    <a:pt x="4002" y="757"/>
                    <a:pt x="3277" y="1"/>
                    <a:pt x="236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7" name="Google Shape;397;p31"/>
          <p:cNvGrpSpPr/>
          <p:nvPr/>
        </p:nvGrpSpPr>
        <p:grpSpPr>
          <a:xfrm>
            <a:off x="4387419" y="2246351"/>
            <a:ext cx="369068" cy="289004"/>
            <a:chOff x="-41526450" y="3653375"/>
            <a:chExt cx="315875" cy="247350"/>
          </a:xfrm>
        </p:grpSpPr>
        <p:sp>
          <p:nvSpPr>
            <p:cNvPr id="398" name="Google Shape;398;p31"/>
            <p:cNvSpPr/>
            <p:nvPr/>
          </p:nvSpPr>
          <p:spPr>
            <a:xfrm>
              <a:off x="-41526450" y="3860525"/>
              <a:ext cx="315875" cy="40200"/>
            </a:xfrm>
            <a:custGeom>
              <a:rect b="b" l="l" r="r" t="t"/>
              <a:pathLst>
                <a:path extrusionOk="0" h="1608" w="12635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-41506750" y="3653375"/>
              <a:ext cx="275700" cy="186700"/>
            </a:xfrm>
            <a:custGeom>
              <a:rect b="b" l="l" r="r" t="t"/>
              <a:pathLst>
                <a:path extrusionOk="0" h="7468" w="11028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2"/>
          <p:cNvSpPr txBox="1"/>
          <p:nvPr>
            <p:ph type="title"/>
          </p:nvPr>
        </p:nvSpPr>
        <p:spPr>
          <a:xfrm>
            <a:off x="1828788" y="684925"/>
            <a:ext cx="5486400" cy="61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Used technologies</a:t>
            </a:r>
            <a:endParaRPr sz="3800"/>
          </a:p>
        </p:txBody>
      </p:sp>
      <p:sp>
        <p:nvSpPr>
          <p:cNvPr id="405" name="Google Shape;405;p32"/>
          <p:cNvSpPr/>
          <p:nvPr/>
        </p:nvSpPr>
        <p:spPr>
          <a:xfrm>
            <a:off x="238565" y="4449160"/>
            <a:ext cx="385430" cy="385430"/>
          </a:xfrm>
          <a:custGeom>
            <a:rect b="b" l="l" r="r" t="t"/>
            <a:pathLst>
              <a:path extrusionOk="0" h="31690" w="31690">
                <a:moveTo>
                  <a:pt x="27053" y="27053"/>
                </a:moveTo>
                <a:lnTo>
                  <a:pt x="27053" y="27053"/>
                </a:lnTo>
                <a:lnTo>
                  <a:pt x="27053" y="27053"/>
                </a:lnTo>
                <a:close/>
                <a:moveTo>
                  <a:pt x="15845" y="0"/>
                </a:moveTo>
                <a:lnTo>
                  <a:pt x="13143" y="9374"/>
                </a:lnTo>
                <a:lnTo>
                  <a:pt x="4604" y="4670"/>
                </a:lnTo>
                <a:lnTo>
                  <a:pt x="9374" y="13176"/>
                </a:lnTo>
                <a:lnTo>
                  <a:pt x="1" y="15845"/>
                </a:lnTo>
                <a:lnTo>
                  <a:pt x="9374" y="18547"/>
                </a:lnTo>
                <a:lnTo>
                  <a:pt x="4604" y="27053"/>
                </a:lnTo>
                <a:lnTo>
                  <a:pt x="13143" y="22350"/>
                </a:lnTo>
                <a:lnTo>
                  <a:pt x="15845" y="31690"/>
                </a:lnTo>
                <a:lnTo>
                  <a:pt x="18514" y="22350"/>
                </a:lnTo>
                <a:lnTo>
                  <a:pt x="27053" y="27053"/>
                </a:lnTo>
                <a:lnTo>
                  <a:pt x="22283" y="18547"/>
                </a:lnTo>
                <a:lnTo>
                  <a:pt x="31690" y="15845"/>
                </a:lnTo>
                <a:lnTo>
                  <a:pt x="22283" y="13176"/>
                </a:lnTo>
                <a:lnTo>
                  <a:pt x="27053" y="4670"/>
                </a:lnTo>
                <a:lnTo>
                  <a:pt x="18514" y="9374"/>
                </a:lnTo>
                <a:lnTo>
                  <a:pt x="15845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2"/>
          <p:cNvSpPr/>
          <p:nvPr/>
        </p:nvSpPr>
        <p:spPr>
          <a:xfrm>
            <a:off x="306355" y="364235"/>
            <a:ext cx="384083" cy="384016"/>
          </a:xfrm>
          <a:custGeom>
            <a:rect b="b" l="l" r="r" t="t"/>
            <a:pathLst>
              <a:path extrusionOk="0" h="31691" w="31690">
                <a:moveTo>
                  <a:pt x="15845" y="1"/>
                </a:moveTo>
                <a:lnTo>
                  <a:pt x="12342" y="12343"/>
                </a:lnTo>
                <a:lnTo>
                  <a:pt x="0" y="15846"/>
                </a:lnTo>
                <a:lnTo>
                  <a:pt x="12342" y="19382"/>
                </a:lnTo>
                <a:lnTo>
                  <a:pt x="15845" y="31690"/>
                </a:lnTo>
                <a:lnTo>
                  <a:pt x="19381" y="19382"/>
                </a:lnTo>
                <a:lnTo>
                  <a:pt x="31689" y="15846"/>
                </a:lnTo>
                <a:lnTo>
                  <a:pt x="19381" y="12343"/>
                </a:lnTo>
                <a:lnTo>
                  <a:pt x="15845" y="1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7" name="Google Shape;4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9250" y="1395950"/>
            <a:ext cx="1775425" cy="177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600" y="1581250"/>
            <a:ext cx="1404825" cy="14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9575" y="1777300"/>
            <a:ext cx="1953725" cy="91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84287" y="2847400"/>
            <a:ext cx="1775425" cy="1443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84150" y="2847412"/>
            <a:ext cx="1775425" cy="156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97450" y="1690325"/>
            <a:ext cx="1295750" cy="12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2"/>
          <p:cNvPicPr preferRelativeResize="0"/>
          <p:nvPr/>
        </p:nvPicPr>
        <p:blipFill rotWithShape="1">
          <a:blip r:embed="rId9">
            <a:alphaModFix/>
          </a:blip>
          <a:srcRect b="12581" l="27403" r="25461" t="7990"/>
          <a:stretch/>
        </p:blipFill>
        <p:spPr>
          <a:xfrm>
            <a:off x="5884400" y="2688675"/>
            <a:ext cx="1999875" cy="17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2"/>
          <p:cNvSpPr/>
          <p:nvPr/>
        </p:nvSpPr>
        <p:spPr>
          <a:xfrm>
            <a:off x="8564171" y="4520925"/>
            <a:ext cx="384060" cy="384060"/>
          </a:xfrm>
          <a:custGeom>
            <a:rect b="b" l="l" r="r" t="t"/>
            <a:pathLst>
              <a:path extrusionOk="0" h="23985" w="23985">
                <a:moveTo>
                  <a:pt x="1" y="0"/>
                </a:moveTo>
                <a:lnTo>
                  <a:pt x="8373" y="11208"/>
                </a:lnTo>
                <a:lnTo>
                  <a:pt x="3170" y="11976"/>
                </a:lnTo>
                <a:lnTo>
                  <a:pt x="8373" y="12710"/>
                </a:lnTo>
                <a:lnTo>
                  <a:pt x="1" y="23984"/>
                </a:lnTo>
                <a:lnTo>
                  <a:pt x="11209" y="15545"/>
                </a:lnTo>
                <a:lnTo>
                  <a:pt x="11976" y="20782"/>
                </a:lnTo>
                <a:lnTo>
                  <a:pt x="12710" y="15545"/>
                </a:lnTo>
                <a:lnTo>
                  <a:pt x="23985" y="23984"/>
                </a:lnTo>
                <a:lnTo>
                  <a:pt x="23985" y="23984"/>
                </a:lnTo>
                <a:lnTo>
                  <a:pt x="15545" y="12710"/>
                </a:lnTo>
                <a:lnTo>
                  <a:pt x="20782" y="11976"/>
                </a:lnTo>
                <a:lnTo>
                  <a:pt x="15545" y="11208"/>
                </a:lnTo>
                <a:lnTo>
                  <a:pt x="23985" y="0"/>
                </a:lnTo>
                <a:lnTo>
                  <a:pt x="12710" y="8373"/>
                </a:lnTo>
                <a:lnTo>
                  <a:pt x="11976" y="3169"/>
                </a:lnTo>
                <a:lnTo>
                  <a:pt x="11209" y="8373"/>
                </a:lnTo>
                <a:lnTo>
                  <a:pt x="1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2"/>
          <p:cNvSpPr/>
          <p:nvPr/>
        </p:nvSpPr>
        <p:spPr>
          <a:xfrm>
            <a:off x="8514675" y="300875"/>
            <a:ext cx="384038" cy="384049"/>
          </a:xfrm>
          <a:custGeom>
            <a:rect b="b" l="l" r="r" t="t"/>
            <a:pathLst>
              <a:path extrusionOk="0" h="33659" w="33658">
                <a:moveTo>
                  <a:pt x="11008" y="1"/>
                </a:moveTo>
                <a:lnTo>
                  <a:pt x="11008" y="11009"/>
                </a:lnTo>
                <a:lnTo>
                  <a:pt x="0" y="11009"/>
                </a:lnTo>
                <a:lnTo>
                  <a:pt x="5838" y="16846"/>
                </a:lnTo>
                <a:lnTo>
                  <a:pt x="0" y="22684"/>
                </a:lnTo>
                <a:lnTo>
                  <a:pt x="11008" y="22684"/>
                </a:lnTo>
                <a:lnTo>
                  <a:pt x="11008" y="33658"/>
                </a:lnTo>
                <a:lnTo>
                  <a:pt x="16845" y="27821"/>
                </a:lnTo>
                <a:lnTo>
                  <a:pt x="22650" y="33658"/>
                </a:lnTo>
                <a:lnTo>
                  <a:pt x="22650" y="22684"/>
                </a:lnTo>
                <a:lnTo>
                  <a:pt x="33657" y="22684"/>
                </a:lnTo>
                <a:lnTo>
                  <a:pt x="27820" y="16846"/>
                </a:lnTo>
                <a:lnTo>
                  <a:pt x="33657" y="11009"/>
                </a:lnTo>
                <a:lnTo>
                  <a:pt x="22650" y="11009"/>
                </a:lnTo>
                <a:lnTo>
                  <a:pt x="22650" y="1"/>
                </a:lnTo>
                <a:lnTo>
                  <a:pt x="16845" y="5838"/>
                </a:lnTo>
                <a:lnTo>
                  <a:pt x="11008" y="1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3"/>
          <p:cNvSpPr txBox="1"/>
          <p:nvPr>
            <p:ph idx="1" type="subTitle"/>
          </p:nvPr>
        </p:nvSpPr>
        <p:spPr>
          <a:xfrm>
            <a:off x="2282400" y="2147375"/>
            <a:ext cx="4600500" cy="68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latin typeface="ZCOOL XiaoWei"/>
                <a:ea typeface="ZCOOL XiaoWei"/>
                <a:cs typeface="ZCOOL XiaoWei"/>
                <a:sym typeface="ZCOOL XiaoWei"/>
              </a:rPr>
              <a:t>Demo of the program</a:t>
            </a:r>
            <a:endParaRPr b="1" sz="3800">
              <a:latin typeface="ZCOOL XiaoWei"/>
              <a:ea typeface="ZCOOL XiaoWei"/>
              <a:cs typeface="ZCOOL XiaoWei"/>
              <a:sym typeface="ZCOOL XiaoWei"/>
            </a:endParaRPr>
          </a:p>
        </p:txBody>
      </p:sp>
      <p:cxnSp>
        <p:nvCxnSpPr>
          <p:cNvPr id="421" name="Google Shape;421;p33"/>
          <p:cNvCxnSpPr/>
          <p:nvPr/>
        </p:nvCxnSpPr>
        <p:spPr>
          <a:xfrm>
            <a:off x="2033550" y="2828963"/>
            <a:ext cx="507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2" name="Google Shape;422;p33"/>
          <p:cNvSpPr/>
          <p:nvPr/>
        </p:nvSpPr>
        <p:spPr>
          <a:xfrm>
            <a:off x="4379959" y="1215363"/>
            <a:ext cx="384083" cy="384016"/>
          </a:xfrm>
          <a:custGeom>
            <a:rect b="b" l="l" r="r" t="t"/>
            <a:pathLst>
              <a:path extrusionOk="0" h="31691" w="31690">
                <a:moveTo>
                  <a:pt x="15845" y="1"/>
                </a:moveTo>
                <a:lnTo>
                  <a:pt x="12342" y="12343"/>
                </a:lnTo>
                <a:lnTo>
                  <a:pt x="0" y="15846"/>
                </a:lnTo>
                <a:lnTo>
                  <a:pt x="12342" y="19382"/>
                </a:lnTo>
                <a:lnTo>
                  <a:pt x="15845" y="31690"/>
                </a:lnTo>
                <a:lnTo>
                  <a:pt x="19381" y="19382"/>
                </a:lnTo>
                <a:lnTo>
                  <a:pt x="31689" y="15846"/>
                </a:lnTo>
                <a:lnTo>
                  <a:pt x="19381" y="12343"/>
                </a:lnTo>
                <a:lnTo>
                  <a:pt x="15845" y="1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4"/>
          <p:cNvSpPr txBox="1"/>
          <p:nvPr>
            <p:ph type="title"/>
          </p:nvPr>
        </p:nvSpPr>
        <p:spPr>
          <a:xfrm>
            <a:off x="2492825" y="1257903"/>
            <a:ext cx="4158300" cy="26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the attention</a:t>
            </a:r>
            <a:endParaRPr/>
          </a:p>
        </p:txBody>
      </p:sp>
      <p:sp>
        <p:nvSpPr>
          <p:cNvPr id="428" name="Google Shape;428;p34"/>
          <p:cNvSpPr/>
          <p:nvPr/>
        </p:nvSpPr>
        <p:spPr>
          <a:xfrm>
            <a:off x="7044621" y="2871647"/>
            <a:ext cx="384083" cy="384016"/>
          </a:xfrm>
          <a:custGeom>
            <a:rect b="b" l="l" r="r" t="t"/>
            <a:pathLst>
              <a:path extrusionOk="0" h="31691" w="31690">
                <a:moveTo>
                  <a:pt x="15845" y="1"/>
                </a:moveTo>
                <a:lnTo>
                  <a:pt x="12342" y="12343"/>
                </a:lnTo>
                <a:lnTo>
                  <a:pt x="0" y="15846"/>
                </a:lnTo>
                <a:lnTo>
                  <a:pt x="12342" y="19382"/>
                </a:lnTo>
                <a:lnTo>
                  <a:pt x="15845" y="31690"/>
                </a:lnTo>
                <a:lnTo>
                  <a:pt x="19381" y="19382"/>
                </a:lnTo>
                <a:lnTo>
                  <a:pt x="31689" y="15846"/>
                </a:lnTo>
                <a:lnTo>
                  <a:pt x="19381" y="12343"/>
                </a:lnTo>
                <a:lnTo>
                  <a:pt x="15845" y="1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4"/>
          <p:cNvSpPr/>
          <p:nvPr/>
        </p:nvSpPr>
        <p:spPr>
          <a:xfrm>
            <a:off x="1715296" y="2871625"/>
            <a:ext cx="384060" cy="384060"/>
          </a:xfrm>
          <a:custGeom>
            <a:rect b="b" l="l" r="r" t="t"/>
            <a:pathLst>
              <a:path extrusionOk="0" h="23985" w="23985">
                <a:moveTo>
                  <a:pt x="1" y="0"/>
                </a:moveTo>
                <a:lnTo>
                  <a:pt x="8373" y="11208"/>
                </a:lnTo>
                <a:lnTo>
                  <a:pt x="3170" y="11976"/>
                </a:lnTo>
                <a:lnTo>
                  <a:pt x="8373" y="12710"/>
                </a:lnTo>
                <a:lnTo>
                  <a:pt x="1" y="23984"/>
                </a:lnTo>
                <a:lnTo>
                  <a:pt x="11209" y="15545"/>
                </a:lnTo>
                <a:lnTo>
                  <a:pt x="11976" y="20782"/>
                </a:lnTo>
                <a:lnTo>
                  <a:pt x="12710" y="15545"/>
                </a:lnTo>
                <a:lnTo>
                  <a:pt x="23985" y="23984"/>
                </a:lnTo>
                <a:lnTo>
                  <a:pt x="23985" y="23984"/>
                </a:lnTo>
                <a:lnTo>
                  <a:pt x="15545" y="12710"/>
                </a:lnTo>
                <a:lnTo>
                  <a:pt x="20782" y="11976"/>
                </a:lnTo>
                <a:lnTo>
                  <a:pt x="15545" y="11208"/>
                </a:lnTo>
                <a:lnTo>
                  <a:pt x="23985" y="0"/>
                </a:lnTo>
                <a:lnTo>
                  <a:pt x="12710" y="8373"/>
                </a:lnTo>
                <a:lnTo>
                  <a:pt x="11976" y="3169"/>
                </a:lnTo>
                <a:lnTo>
                  <a:pt x="11209" y="8373"/>
                </a:lnTo>
                <a:lnTo>
                  <a:pt x="1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3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utobiographical Novel Thesi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7363B0"/>
      </a:accent1>
      <a:accent2>
        <a:srgbClr val="F8FAF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